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8" r:id="rId17"/>
    <p:sldId id="279" r:id="rId18"/>
    <p:sldId id="280" r:id="rId19"/>
    <p:sldId id="282" r:id="rId20"/>
    <p:sldId id="273" r:id="rId21"/>
    <p:sldId id="281" r:id="rId22"/>
    <p:sldId id="274" r:id="rId23"/>
    <p:sldId id="275" r:id="rId24"/>
    <p:sldId id="277" r:id="rId25"/>
    <p:sldId id="276" r:id="rId26"/>
  </p:sldIdLst>
  <p:sldSz cx="9144000" cy="5143500" type="screen16x9"/>
  <p:notesSz cx="6858000" cy="9144000"/>
  <p:embeddedFontLst>
    <p:embeddedFont>
      <p:font typeface="Aldrich" panose="020B0604020202020204" charset="0"/>
      <p:regular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Didact Gothic" panose="020B0604020202020204" charset="0"/>
      <p:regular r:id="rId33"/>
    </p:embeddedFont>
    <p:embeddedFont>
      <p:font typeface="PT Sans" panose="020B0503020203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H+clN1S9TOXQyVt7GLc1NlJf+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AD00"/>
    <a:srgbClr val="987300"/>
    <a:srgbClr val="D9BF6C"/>
    <a:srgbClr val="FFE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4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8" name="Google Shape;91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f8e5ccef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gf8e5ccef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3" name="Google Shape;9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f87e9f1cb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1" name="Google Shape;941;gf87e9f1cb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f87e9f1cb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4" name="Google Shape;954;gf87e9f1cb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1" name="Google Shape;95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1" name="Google Shape;95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408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1" name="Google Shape;9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1" name="Google Shape;9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21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1" name="Google Shape;99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1" name="Google Shape;99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090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1" name="Google Shape;100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8bf71f4f1_15_1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8" name="Google Shape;668;gf8bf71f4f1_15_1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6" name="Google Shape;77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46"/>
          <p:cNvGrpSpPr/>
          <p:nvPr/>
        </p:nvGrpSpPr>
        <p:grpSpPr>
          <a:xfrm>
            <a:off x="255151" y="2785291"/>
            <a:ext cx="2526614" cy="874562"/>
            <a:chOff x="3457434" y="4469778"/>
            <a:chExt cx="1572451" cy="544288"/>
          </a:xfrm>
        </p:grpSpPr>
        <p:sp>
          <p:nvSpPr>
            <p:cNvPr id="10" name="Google Shape;10;p46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46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46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6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6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6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6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6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6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6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6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6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6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6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6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6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6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6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6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6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46"/>
          <p:cNvGrpSpPr/>
          <p:nvPr/>
        </p:nvGrpSpPr>
        <p:grpSpPr>
          <a:xfrm>
            <a:off x="102751" y="3680641"/>
            <a:ext cx="2526614" cy="874562"/>
            <a:chOff x="3457434" y="4469778"/>
            <a:chExt cx="1572451" cy="544288"/>
          </a:xfrm>
        </p:grpSpPr>
        <p:sp>
          <p:nvSpPr>
            <p:cNvPr id="31" name="Google Shape;31;p46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6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6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6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6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6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6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6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6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6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6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6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6"/>
            <p:cNvSpPr/>
            <p:nvPr/>
          </p:nvSpPr>
          <p:spPr>
            <a:xfrm>
              <a:off x="3531662" y="4536065"/>
              <a:ext cx="477978" cy="102941"/>
            </a:xfrm>
            <a:custGeom>
              <a:avLst/>
              <a:gdLst/>
              <a:ahLst/>
              <a:cxnLst/>
              <a:rect l="l" t="t" r="r" b="b"/>
              <a:pathLst>
                <a:path w="19743" h="4252" extrusionOk="0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6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6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6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6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6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6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6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6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46"/>
          <p:cNvGrpSpPr/>
          <p:nvPr/>
        </p:nvGrpSpPr>
        <p:grpSpPr>
          <a:xfrm>
            <a:off x="7228313" y="-114309"/>
            <a:ext cx="1915697" cy="4616273"/>
            <a:chOff x="7899913" y="-114309"/>
            <a:chExt cx="1915697" cy="4616273"/>
          </a:xfrm>
        </p:grpSpPr>
        <p:sp>
          <p:nvSpPr>
            <p:cNvPr id="53" name="Google Shape;53;p46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6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137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6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6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137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6"/>
            <p:cNvSpPr/>
            <p:nvPr/>
          </p:nvSpPr>
          <p:spPr>
            <a:xfrm>
              <a:off x="7899913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6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6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6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6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6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6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6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6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137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6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6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6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46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70" name="Google Shape;70;p46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71" name="Google Shape;71;p46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avLst/>
                <a:gdLst/>
                <a:ahLst/>
                <a:cxnLst/>
                <a:rect l="l" t="t" r="r" b="b"/>
                <a:pathLst>
                  <a:path w="225135" h="134190" extrusionOk="0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46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avLst/>
                <a:gdLst/>
                <a:ahLst/>
                <a:cxnLst/>
                <a:rect l="l" t="t" r="r" b="b"/>
                <a:pathLst>
                  <a:path w="225626" h="134722" extrusionOk="0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46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avLst/>
                <a:gdLst/>
                <a:ahLst/>
                <a:cxnLst/>
                <a:rect l="l" t="t" r="r" b="b"/>
                <a:pathLst>
                  <a:path w="192313" h="15329" extrusionOk="0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46"/>
            <p:cNvGrpSpPr/>
            <p:nvPr/>
          </p:nvGrpSpPr>
          <p:grpSpPr>
            <a:xfrm>
              <a:off x="904874" y="328675"/>
              <a:ext cx="7315554" cy="4024397"/>
              <a:chOff x="992433" y="538196"/>
              <a:chExt cx="7139913" cy="4021180"/>
            </a:xfrm>
          </p:grpSpPr>
          <p:sp>
            <p:nvSpPr>
              <p:cNvPr id="75" name="Google Shape;75;p46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avLst/>
                <a:gdLst/>
                <a:ahLst/>
                <a:cxnLst/>
                <a:rect l="l" t="t" r="r" b="b"/>
                <a:pathLst>
                  <a:path w="139504" h="82566" extrusionOk="0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46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avLst/>
                <a:gdLst/>
                <a:ahLst/>
                <a:cxnLst/>
                <a:rect l="l" t="t" r="r" b="b"/>
                <a:pathLst>
                  <a:path w="129776" h="77171" extrusionOk="0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46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avLst/>
                <a:gdLst/>
                <a:ahLst/>
                <a:cxnLst/>
                <a:rect l="l" t="t" r="r" b="b"/>
                <a:pathLst>
                  <a:path w="24526" h="26569" extrusionOk="0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49411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46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avLst/>
                <a:gdLst/>
                <a:ahLst/>
                <a:cxnLst/>
                <a:rect l="l" t="t" r="r" b="b"/>
                <a:pathLst>
                  <a:path w="17046" h="19048" extrusionOk="0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49411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46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avLst/>
                <a:gdLst/>
                <a:ahLst/>
                <a:cxnLst/>
                <a:rect l="l" t="t" r="r" b="b"/>
                <a:pathLst>
                  <a:path w="19907" h="15819" extrusionOk="0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49411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46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4307" extrusionOk="0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49411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46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avLst/>
                <a:gdLst/>
                <a:ahLst/>
                <a:cxnLst/>
                <a:rect l="l" t="t" r="r" b="b"/>
                <a:pathLst>
                  <a:path w="15493" h="12059" extrusionOk="0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49411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46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12058" extrusionOk="0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49411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46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18394" extrusionOk="0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49411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46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0" h="16187" extrusionOk="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49411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46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16187" extrusionOk="0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49411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46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19743" extrusionOk="0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49411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7" name="Google Shape;87;p46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88" name="Google Shape;88;p46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" name="Google Shape;89;p46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" name="Google Shape;90;p4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4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2" name="Google Shape;92;p46"/>
          <p:cNvSpPr txBox="1">
            <a:spLocks noGrp="1"/>
          </p:cNvSpPr>
          <p:nvPr>
            <p:ph type="ctrTitle"/>
          </p:nvPr>
        </p:nvSpPr>
        <p:spPr>
          <a:xfrm>
            <a:off x="1593150" y="849350"/>
            <a:ext cx="59577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45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46"/>
          <p:cNvSpPr txBox="1">
            <a:spLocks noGrp="1"/>
          </p:cNvSpPr>
          <p:nvPr>
            <p:ph type="subTitle" idx="1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4" name="Google Shape;94;p46"/>
          <p:cNvGrpSpPr/>
          <p:nvPr/>
        </p:nvGrpSpPr>
        <p:grpSpPr>
          <a:xfrm rot="-230834">
            <a:off x="370149" y="301694"/>
            <a:ext cx="1474061" cy="2698235"/>
            <a:chOff x="365695" y="228600"/>
            <a:chExt cx="1473983" cy="2698089"/>
          </a:xfrm>
        </p:grpSpPr>
        <p:grpSp>
          <p:nvGrpSpPr>
            <p:cNvPr id="95" name="Google Shape;95;p46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" name="Google Shape;96;p46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46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" name="Google Shape;98;p46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2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7"/>
          <p:cNvSpPr txBox="1">
            <a:spLocks noGrp="1"/>
          </p:cNvSpPr>
          <p:nvPr>
            <p:ph type="body" idx="1"/>
          </p:nvPr>
        </p:nvSpPr>
        <p:spPr>
          <a:xfrm>
            <a:off x="722375" y="1104850"/>
            <a:ext cx="7699200" cy="3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7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47"/>
          <p:cNvGrpSpPr/>
          <p:nvPr/>
        </p:nvGrpSpPr>
        <p:grpSpPr>
          <a:xfrm>
            <a:off x="8264864" y="2136847"/>
            <a:ext cx="1179753" cy="2854242"/>
            <a:chOff x="7907551" y="-114309"/>
            <a:chExt cx="1908059" cy="4616273"/>
          </a:xfrm>
        </p:grpSpPr>
        <p:sp>
          <p:nvSpPr>
            <p:cNvPr id="243" name="Google Shape;243;p47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7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137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7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7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137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7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7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7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7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7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7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7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7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7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7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7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7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" name="Google Shape;259;p47"/>
          <p:cNvSpPr/>
          <p:nvPr/>
        </p:nvSpPr>
        <p:spPr>
          <a:xfrm>
            <a:off x="806725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47"/>
          <p:cNvCxnSpPr/>
          <p:nvPr/>
        </p:nvCxnSpPr>
        <p:spPr>
          <a:xfrm rot="10800000">
            <a:off x="7381950" y="4895850"/>
            <a:ext cx="11334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52"/>
          <p:cNvGrpSpPr/>
          <p:nvPr/>
        </p:nvGrpSpPr>
        <p:grpSpPr>
          <a:xfrm>
            <a:off x="-97597" y="-6"/>
            <a:ext cx="9411262" cy="5153379"/>
            <a:chOff x="-97597" y="-6"/>
            <a:chExt cx="9411262" cy="5153379"/>
          </a:xfrm>
        </p:grpSpPr>
        <p:sp>
          <p:nvSpPr>
            <p:cNvPr id="263" name="Google Shape;263;p52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2"/>
            <p:cNvSpPr/>
            <p:nvPr/>
          </p:nvSpPr>
          <p:spPr>
            <a:xfrm flipH="1">
              <a:off x="399046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2"/>
            <p:cNvSpPr/>
            <p:nvPr/>
          </p:nvSpPr>
          <p:spPr>
            <a:xfrm flipH="1">
              <a:off x="1314444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2"/>
            <p:cNvSpPr/>
            <p:nvPr/>
          </p:nvSpPr>
          <p:spPr>
            <a:xfrm flipH="1">
              <a:off x="6735804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2"/>
            <p:cNvSpPr/>
            <p:nvPr/>
          </p:nvSpPr>
          <p:spPr>
            <a:xfrm rot="10800000" flipH="1">
              <a:off x="8009700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2"/>
            <p:cNvSpPr/>
            <p:nvPr/>
          </p:nvSpPr>
          <p:spPr>
            <a:xfrm flipH="1">
              <a:off x="-24431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9" name="Google Shape;269;p52"/>
            <p:cNvGrpSpPr/>
            <p:nvPr/>
          </p:nvGrpSpPr>
          <p:grpSpPr>
            <a:xfrm>
              <a:off x="4281415" y="75177"/>
              <a:ext cx="581170" cy="125403"/>
              <a:chOff x="4685288" y="186288"/>
              <a:chExt cx="419375" cy="90485"/>
            </a:xfrm>
          </p:grpSpPr>
          <p:sp>
            <p:nvSpPr>
              <p:cNvPr id="270" name="Google Shape;270;p52"/>
              <p:cNvSpPr/>
              <p:nvPr/>
            </p:nvSpPr>
            <p:spPr>
              <a:xfrm>
                <a:off x="4687513" y="186288"/>
                <a:ext cx="414900" cy="822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1" name="Google Shape;271;p52"/>
              <p:cNvGrpSpPr/>
              <p:nvPr/>
            </p:nvGrpSpPr>
            <p:grpSpPr>
              <a:xfrm>
                <a:off x="4685288" y="186300"/>
                <a:ext cx="419375" cy="90473"/>
                <a:chOff x="4390000" y="182175"/>
                <a:chExt cx="419375" cy="90473"/>
              </a:xfrm>
            </p:grpSpPr>
            <p:sp>
              <p:nvSpPr>
                <p:cNvPr id="272" name="Google Shape;272;p52"/>
                <p:cNvSpPr/>
                <p:nvPr/>
              </p:nvSpPr>
              <p:spPr>
                <a:xfrm>
                  <a:off x="4390000" y="182175"/>
                  <a:ext cx="419375" cy="90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5" h="1906" extrusionOk="0">
                      <a:moveTo>
                        <a:pt x="7882" y="155"/>
                      </a:moveTo>
                      <a:cubicBezTo>
                        <a:pt x="8323" y="155"/>
                        <a:pt x="8680" y="512"/>
                        <a:pt x="8680" y="953"/>
                      </a:cubicBezTo>
                      <a:cubicBezTo>
                        <a:pt x="8680" y="1393"/>
                        <a:pt x="8323" y="1750"/>
                        <a:pt x="7882" y="1750"/>
                      </a:cubicBezTo>
                      <a:lnTo>
                        <a:pt x="953" y="1750"/>
                      </a:lnTo>
                      <a:cubicBezTo>
                        <a:pt x="512" y="1750"/>
                        <a:pt x="155" y="1393"/>
                        <a:pt x="155" y="953"/>
                      </a:cubicBezTo>
                      <a:cubicBezTo>
                        <a:pt x="155" y="512"/>
                        <a:pt x="512" y="155"/>
                        <a:pt x="953" y="155"/>
                      </a:cubicBezTo>
                      <a:close/>
                      <a:moveTo>
                        <a:pt x="953" y="0"/>
                      </a:moveTo>
                      <a:cubicBezTo>
                        <a:pt x="429" y="0"/>
                        <a:pt x="0" y="429"/>
                        <a:pt x="0" y="953"/>
                      </a:cubicBezTo>
                      <a:cubicBezTo>
                        <a:pt x="0" y="1476"/>
                        <a:pt x="429" y="1905"/>
                        <a:pt x="953" y="1905"/>
                      </a:cubicBezTo>
                      <a:lnTo>
                        <a:pt x="7882" y="1905"/>
                      </a:lnTo>
                      <a:cubicBezTo>
                        <a:pt x="8406" y="1905"/>
                        <a:pt x="8835" y="1476"/>
                        <a:pt x="8835" y="953"/>
                      </a:cubicBezTo>
                      <a:cubicBezTo>
                        <a:pt x="8835" y="429"/>
                        <a:pt x="8406" y="0"/>
                        <a:pt x="78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" name="Google Shape;273;p52"/>
                <p:cNvSpPr/>
                <p:nvPr/>
              </p:nvSpPr>
              <p:spPr>
                <a:xfrm>
                  <a:off x="4464048" y="201352"/>
                  <a:ext cx="52024" cy="52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1097" extrusionOk="0">
                      <a:moveTo>
                        <a:pt x="548" y="144"/>
                      </a:moveTo>
                      <a:cubicBezTo>
                        <a:pt x="774" y="144"/>
                        <a:pt x="953" y="322"/>
                        <a:pt x="953" y="549"/>
                      </a:cubicBezTo>
                      <a:cubicBezTo>
                        <a:pt x="953" y="763"/>
                        <a:pt x="774" y="941"/>
                        <a:pt x="548" y="941"/>
                      </a:cubicBezTo>
                      <a:cubicBezTo>
                        <a:pt x="333" y="941"/>
                        <a:pt x="155" y="763"/>
                        <a:pt x="155" y="549"/>
                      </a:cubicBezTo>
                      <a:cubicBezTo>
                        <a:pt x="155" y="322"/>
                        <a:pt x="333" y="144"/>
                        <a:pt x="548" y="144"/>
                      </a:cubicBezTo>
                      <a:close/>
                      <a:moveTo>
                        <a:pt x="548" y="1"/>
                      </a:moveTo>
                      <a:cubicBezTo>
                        <a:pt x="250" y="1"/>
                        <a:pt x="0" y="251"/>
                        <a:pt x="0" y="549"/>
                      </a:cubicBezTo>
                      <a:cubicBezTo>
                        <a:pt x="0" y="846"/>
                        <a:pt x="250" y="1096"/>
                        <a:pt x="548" y="1096"/>
                      </a:cubicBezTo>
                      <a:cubicBezTo>
                        <a:pt x="845" y="1096"/>
                        <a:pt x="1095" y="846"/>
                        <a:pt x="1095" y="549"/>
                      </a:cubicBezTo>
                      <a:cubicBezTo>
                        <a:pt x="1095" y="251"/>
                        <a:pt x="845" y="1"/>
                        <a:pt x="5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74" name="Google Shape;274;p52"/>
            <p:cNvGrpSpPr/>
            <p:nvPr/>
          </p:nvGrpSpPr>
          <p:grpSpPr>
            <a:xfrm rot="-1102275">
              <a:off x="239301" y="2899434"/>
              <a:ext cx="541146" cy="2225370"/>
              <a:chOff x="871338" y="1945155"/>
              <a:chExt cx="247109" cy="1016148"/>
            </a:xfrm>
          </p:grpSpPr>
          <p:sp>
            <p:nvSpPr>
              <p:cNvPr id="275" name="Google Shape;275;p52"/>
              <p:cNvSpPr/>
              <p:nvPr/>
            </p:nvSpPr>
            <p:spPr>
              <a:xfrm>
                <a:off x="1017893" y="2858365"/>
                <a:ext cx="100554" cy="102938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5440" extrusionOk="0">
                    <a:moveTo>
                      <a:pt x="2707" y="0"/>
                    </a:moveTo>
                    <a:cubicBezTo>
                      <a:pt x="1253" y="0"/>
                      <a:pt x="0" y="1254"/>
                      <a:pt x="0" y="2707"/>
                    </a:cubicBezTo>
                    <a:cubicBezTo>
                      <a:pt x="0" y="4186"/>
                      <a:pt x="1253" y="5439"/>
                      <a:pt x="2707" y="5439"/>
                    </a:cubicBezTo>
                    <a:cubicBezTo>
                      <a:pt x="4161" y="5439"/>
                      <a:pt x="5314" y="4186"/>
                      <a:pt x="5314" y="2707"/>
                    </a:cubicBezTo>
                    <a:cubicBezTo>
                      <a:pt x="5314" y="1254"/>
                      <a:pt x="4161" y="0"/>
                      <a:pt x="2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52"/>
              <p:cNvSpPr/>
              <p:nvPr/>
            </p:nvSpPr>
            <p:spPr>
              <a:xfrm>
                <a:off x="871338" y="2075844"/>
                <a:ext cx="215338" cy="853670"/>
              </a:xfrm>
              <a:custGeom>
                <a:avLst/>
                <a:gdLst/>
                <a:ahLst/>
                <a:cxnLst/>
                <a:rect l="l" t="t" r="r" b="b"/>
                <a:pathLst>
                  <a:path w="11380" h="45114" extrusionOk="0">
                    <a:moveTo>
                      <a:pt x="6066" y="1"/>
                    </a:moveTo>
                    <a:cubicBezTo>
                      <a:pt x="2206" y="5640"/>
                      <a:pt x="1" y="12332"/>
                      <a:pt x="1" y="19625"/>
                    </a:cubicBezTo>
                    <a:cubicBezTo>
                      <a:pt x="1" y="29650"/>
                      <a:pt x="4287" y="38748"/>
                      <a:pt x="11079" y="45114"/>
                    </a:cubicBezTo>
                    <a:lnTo>
                      <a:pt x="11379" y="44813"/>
                    </a:lnTo>
                    <a:cubicBezTo>
                      <a:pt x="4612" y="38547"/>
                      <a:pt x="427" y="29550"/>
                      <a:pt x="427" y="19625"/>
                    </a:cubicBezTo>
                    <a:cubicBezTo>
                      <a:pt x="427" y="12432"/>
                      <a:pt x="2607" y="5740"/>
                      <a:pt x="6367" y="201"/>
                    </a:cubicBezTo>
                    <a:lnTo>
                      <a:pt x="60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52"/>
              <p:cNvSpPr/>
              <p:nvPr/>
            </p:nvSpPr>
            <p:spPr>
              <a:xfrm>
                <a:off x="1051083" y="1945155"/>
                <a:ext cx="67364" cy="51242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708" extrusionOk="0">
                    <a:moveTo>
                      <a:pt x="1780" y="1"/>
                    </a:moveTo>
                    <a:cubicBezTo>
                      <a:pt x="1" y="1"/>
                      <a:pt x="1" y="2708"/>
                      <a:pt x="1780" y="2708"/>
                    </a:cubicBezTo>
                    <a:cubicBezTo>
                      <a:pt x="3459" y="2708"/>
                      <a:pt x="3560" y="1"/>
                      <a:pt x="17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8" name="Google Shape;278;p52"/>
            <p:cNvSpPr/>
            <p:nvPr/>
          </p:nvSpPr>
          <p:spPr>
            <a:xfrm>
              <a:off x="7683774" y="926546"/>
              <a:ext cx="1629891" cy="217696"/>
            </a:xfrm>
            <a:custGeom>
              <a:avLst/>
              <a:gdLst/>
              <a:ahLst/>
              <a:cxnLst/>
              <a:rect l="l" t="t" r="r" b="b"/>
              <a:pathLst>
                <a:path w="55866" h="7463" extrusionOk="0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52"/>
          <p:cNvSpPr txBox="1">
            <a:spLocks noGrp="1"/>
          </p:cNvSpPr>
          <p:nvPr>
            <p:ph type="subTitle" idx="1"/>
          </p:nvPr>
        </p:nvSpPr>
        <p:spPr>
          <a:xfrm>
            <a:off x="6450420" y="2989131"/>
            <a:ext cx="15171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80" name="Google Shape;280;p52"/>
          <p:cNvSpPr txBox="1">
            <a:spLocks noGrp="1"/>
          </p:cNvSpPr>
          <p:nvPr>
            <p:ph type="subTitle" idx="2"/>
          </p:nvPr>
        </p:nvSpPr>
        <p:spPr>
          <a:xfrm>
            <a:off x="5997120" y="3373105"/>
            <a:ext cx="24237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endParaRPr/>
          </a:p>
        </p:txBody>
      </p:sp>
      <p:sp>
        <p:nvSpPr>
          <p:cNvPr id="281" name="Google Shape;281;p52"/>
          <p:cNvSpPr txBox="1">
            <a:spLocks noGrp="1"/>
          </p:cNvSpPr>
          <p:nvPr>
            <p:ph type="subTitle" idx="3"/>
          </p:nvPr>
        </p:nvSpPr>
        <p:spPr>
          <a:xfrm>
            <a:off x="3813450" y="2989131"/>
            <a:ext cx="15171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82" name="Google Shape;282;p52"/>
          <p:cNvSpPr txBox="1">
            <a:spLocks noGrp="1"/>
          </p:cNvSpPr>
          <p:nvPr>
            <p:ph type="subTitle" idx="4"/>
          </p:nvPr>
        </p:nvSpPr>
        <p:spPr>
          <a:xfrm>
            <a:off x="3360150" y="3373105"/>
            <a:ext cx="24237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endParaRPr/>
          </a:p>
        </p:txBody>
      </p:sp>
      <p:sp>
        <p:nvSpPr>
          <p:cNvPr id="283" name="Google Shape;283;p52"/>
          <p:cNvSpPr txBox="1">
            <a:spLocks noGrp="1"/>
          </p:cNvSpPr>
          <p:nvPr>
            <p:ph type="subTitle" idx="5"/>
          </p:nvPr>
        </p:nvSpPr>
        <p:spPr>
          <a:xfrm>
            <a:off x="1176480" y="2989131"/>
            <a:ext cx="15171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84" name="Google Shape;284;p52"/>
          <p:cNvSpPr txBox="1">
            <a:spLocks noGrp="1"/>
          </p:cNvSpPr>
          <p:nvPr>
            <p:ph type="subTitle" idx="6"/>
          </p:nvPr>
        </p:nvSpPr>
        <p:spPr>
          <a:xfrm>
            <a:off x="723180" y="3373105"/>
            <a:ext cx="24237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endParaRPr/>
          </a:p>
        </p:txBody>
      </p:sp>
      <p:sp>
        <p:nvSpPr>
          <p:cNvPr id="285" name="Google Shape;285;p52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53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88" name="Google Shape;288;p5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3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3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3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3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3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3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" name="Google Shape;295;p5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96" name="Google Shape;296;p5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7" name="Google Shape;297;p5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98" name="Google Shape;298;p5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5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0" name="Google Shape;300;p53"/>
          <p:cNvSpPr txBox="1">
            <a:spLocks noGrp="1"/>
          </p:cNvSpPr>
          <p:nvPr>
            <p:ph type="subTitle" idx="1"/>
          </p:nvPr>
        </p:nvSpPr>
        <p:spPr>
          <a:xfrm>
            <a:off x="1909800" y="1549776"/>
            <a:ext cx="53244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301" name="Google Shape;301;p53"/>
          <p:cNvSpPr txBox="1">
            <a:spLocks noGrp="1"/>
          </p:cNvSpPr>
          <p:nvPr>
            <p:ph type="title"/>
          </p:nvPr>
        </p:nvSpPr>
        <p:spPr>
          <a:xfrm>
            <a:off x="3327000" y="3134828"/>
            <a:ext cx="24900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55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304" name="Google Shape;304;p55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5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5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5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5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5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5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55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312" name="Google Shape;312;p5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3" name="Google Shape;313;p5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14" name="Google Shape;314;p5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5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6" name="Google Shape;316;p55"/>
          <p:cNvSpPr txBox="1">
            <a:spLocks noGrp="1"/>
          </p:cNvSpPr>
          <p:nvPr>
            <p:ph type="title"/>
          </p:nvPr>
        </p:nvSpPr>
        <p:spPr>
          <a:xfrm>
            <a:off x="2518494" y="2069467"/>
            <a:ext cx="4107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17" name="Google Shape;317;p55"/>
          <p:cNvSpPr txBox="1">
            <a:spLocks noGrp="1"/>
          </p:cNvSpPr>
          <p:nvPr>
            <p:ph type="title" idx="2"/>
          </p:nvPr>
        </p:nvSpPr>
        <p:spPr>
          <a:xfrm>
            <a:off x="2268900" y="716920"/>
            <a:ext cx="46062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18" name="Google Shape;318;p55"/>
          <p:cNvSpPr txBox="1">
            <a:spLocks noGrp="1"/>
          </p:cNvSpPr>
          <p:nvPr>
            <p:ph type="title" idx="3"/>
          </p:nvPr>
        </p:nvSpPr>
        <p:spPr>
          <a:xfrm>
            <a:off x="2518494" y="3422642"/>
            <a:ext cx="4107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19" name="Google Shape;319;p55"/>
          <p:cNvSpPr txBox="1">
            <a:spLocks noGrp="1"/>
          </p:cNvSpPr>
          <p:nvPr>
            <p:ph type="subTitle" idx="1"/>
          </p:nvPr>
        </p:nvSpPr>
        <p:spPr>
          <a:xfrm>
            <a:off x="2518507" y="2718654"/>
            <a:ext cx="41070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0" name="Google Shape;320;p55"/>
          <p:cNvSpPr txBox="1">
            <a:spLocks noGrp="1"/>
          </p:cNvSpPr>
          <p:nvPr>
            <p:ph type="subTitle" idx="4"/>
          </p:nvPr>
        </p:nvSpPr>
        <p:spPr>
          <a:xfrm>
            <a:off x="2518507" y="1366104"/>
            <a:ext cx="41070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1" name="Google Shape;321;p55"/>
          <p:cNvSpPr txBox="1">
            <a:spLocks noGrp="1"/>
          </p:cNvSpPr>
          <p:nvPr>
            <p:ph type="subTitle" idx="5"/>
          </p:nvPr>
        </p:nvSpPr>
        <p:spPr>
          <a:xfrm>
            <a:off x="2518493" y="4087430"/>
            <a:ext cx="41070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56"/>
          <p:cNvGrpSpPr/>
          <p:nvPr/>
        </p:nvGrpSpPr>
        <p:grpSpPr>
          <a:xfrm>
            <a:off x="-9513" y="2"/>
            <a:ext cx="9177947" cy="5143511"/>
            <a:chOff x="-9513" y="2"/>
            <a:chExt cx="9177947" cy="5143511"/>
          </a:xfrm>
        </p:grpSpPr>
        <p:sp>
          <p:nvSpPr>
            <p:cNvPr id="324" name="Google Shape;324;p56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6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6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56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6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56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330" name="Google Shape;330;p56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1" name="Google Shape;331;p56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32" name="Google Shape;332;p5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5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4" name="Google Shape;334;p56"/>
          <p:cNvSpPr txBox="1">
            <a:spLocks noGrp="1"/>
          </p:cNvSpPr>
          <p:nvPr>
            <p:ph type="subTitle" idx="1"/>
          </p:nvPr>
        </p:nvSpPr>
        <p:spPr>
          <a:xfrm>
            <a:off x="2117765" y="3228984"/>
            <a:ext cx="13986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35" name="Google Shape;335;p56"/>
          <p:cNvSpPr txBox="1">
            <a:spLocks noGrp="1"/>
          </p:cNvSpPr>
          <p:nvPr>
            <p:ph type="subTitle" idx="2"/>
          </p:nvPr>
        </p:nvSpPr>
        <p:spPr>
          <a:xfrm>
            <a:off x="5627635" y="3228984"/>
            <a:ext cx="13986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36" name="Google Shape;336;p56"/>
          <p:cNvSpPr txBox="1">
            <a:spLocks noGrp="1"/>
          </p:cNvSpPr>
          <p:nvPr>
            <p:ph type="subTitle" idx="3"/>
          </p:nvPr>
        </p:nvSpPr>
        <p:spPr>
          <a:xfrm>
            <a:off x="1297865" y="3645247"/>
            <a:ext cx="22185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56"/>
          <p:cNvSpPr txBox="1">
            <a:spLocks noGrp="1"/>
          </p:cNvSpPr>
          <p:nvPr>
            <p:ph type="subTitle" idx="4"/>
          </p:nvPr>
        </p:nvSpPr>
        <p:spPr>
          <a:xfrm>
            <a:off x="5627635" y="3645247"/>
            <a:ext cx="22185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56"/>
          <p:cNvSpPr txBox="1">
            <a:spLocks noGrp="1"/>
          </p:cNvSpPr>
          <p:nvPr>
            <p:ph type="subTitle" idx="5"/>
          </p:nvPr>
        </p:nvSpPr>
        <p:spPr>
          <a:xfrm>
            <a:off x="2117765" y="1709641"/>
            <a:ext cx="13986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39" name="Google Shape;339;p56"/>
          <p:cNvSpPr txBox="1">
            <a:spLocks noGrp="1"/>
          </p:cNvSpPr>
          <p:nvPr>
            <p:ph type="subTitle" idx="6"/>
          </p:nvPr>
        </p:nvSpPr>
        <p:spPr>
          <a:xfrm>
            <a:off x="5627635" y="1709641"/>
            <a:ext cx="13986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40" name="Google Shape;340;p56"/>
          <p:cNvSpPr txBox="1">
            <a:spLocks noGrp="1"/>
          </p:cNvSpPr>
          <p:nvPr>
            <p:ph type="subTitle" idx="7"/>
          </p:nvPr>
        </p:nvSpPr>
        <p:spPr>
          <a:xfrm>
            <a:off x="1297865" y="2125989"/>
            <a:ext cx="22185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56"/>
          <p:cNvSpPr txBox="1">
            <a:spLocks noGrp="1"/>
          </p:cNvSpPr>
          <p:nvPr>
            <p:ph type="subTitle" idx="8"/>
          </p:nvPr>
        </p:nvSpPr>
        <p:spPr>
          <a:xfrm>
            <a:off x="5627635" y="2125989"/>
            <a:ext cx="22185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56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43" name="Google Shape;343;p56"/>
          <p:cNvGrpSpPr/>
          <p:nvPr/>
        </p:nvGrpSpPr>
        <p:grpSpPr>
          <a:xfrm rot="10308110">
            <a:off x="7685111" y="748596"/>
            <a:ext cx="1474011" cy="2698142"/>
            <a:chOff x="365695" y="228600"/>
            <a:chExt cx="1473983" cy="2698089"/>
          </a:xfrm>
        </p:grpSpPr>
        <p:grpSp>
          <p:nvGrpSpPr>
            <p:cNvPr id="344" name="Google Shape;344;p56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345" name="Google Shape;345;p56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56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7" name="Google Shape;347;p56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56"/>
          <p:cNvGrpSpPr/>
          <p:nvPr/>
        </p:nvGrpSpPr>
        <p:grpSpPr>
          <a:xfrm rot="-2972274">
            <a:off x="491519" y="2811920"/>
            <a:ext cx="1474107" cy="2698319"/>
            <a:chOff x="365695" y="228600"/>
            <a:chExt cx="1473983" cy="2698089"/>
          </a:xfrm>
        </p:grpSpPr>
        <p:grpSp>
          <p:nvGrpSpPr>
            <p:cNvPr id="349" name="Google Shape;349;p56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350" name="Google Shape;350;p56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56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2" name="Google Shape;352;p56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2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>
            <a:spLocks noGrp="1"/>
          </p:cNvSpPr>
          <p:nvPr>
            <p:ph type="title"/>
          </p:nvPr>
        </p:nvSpPr>
        <p:spPr>
          <a:xfrm>
            <a:off x="992071" y="1521350"/>
            <a:ext cx="264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7"/>
          <p:cNvSpPr txBox="1">
            <a:spLocks noGrp="1"/>
          </p:cNvSpPr>
          <p:nvPr>
            <p:ph type="subTitle" idx="1"/>
          </p:nvPr>
        </p:nvSpPr>
        <p:spPr>
          <a:xfrm>
            <a:off x="949496" y="2215050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61"/>
          <p:cNvGrpSpPr/>
          <p:nvPr/>
        </p:nvGrpSpPr>
        <p:grpSpPr>
          <a:xfrm rot="10800000" flipH="1">
            <a:off x="-9513" y="-6"/>
            <a:ext cx="9177947" cy="5143519"/>
            <a:chOff x="-9513" y="-6"/>
            <a:chExt cx="9177947" cy="5143519"/>
          </a:xfrm>
        </p:grpSpPr>
        <p:sp>
          <p:nvSpPr>
            <p:cNvPr id="358" name="Google Shape;358;p61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1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1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61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61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1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1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5" name="Google Shape;365;p61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366" name="Google Shape;366;p61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7" name="Google Shape;367;p61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68" name="Google Shape;368;p61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61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0" name="Google Shape;370;p61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71" name="Google Shape;371;p61"/>
          <p:cNvGrpSpPr/>
          <p:nvPr/>
        </p:nvGrpSpPr>
        <p:grpSpPr>
          <a:xfrm rot="-338429" flipH="1">
            <a:off x="7684113" y="462658"/>
            <a:ext cx="1474192" cy="2698474"/>
            <a:chOff x="365695" y="228600"/>
            <a:chExt cx="1473983" cy="2698089"/>
          </a:xfrm>
        </p:grpSpPr>
        <p:grpSp>
          <p:nvGrpSpPr>
            <p:cNvPr id="372" name="Google Shape;372;p61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373" name="Google Shape;373;p6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6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5" name="Google Shape;375;p61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2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63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378" name="Google Shape;378;p63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63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63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63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2" name="Google Shape;382;p63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383" name="Google Shape;383;p6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4" name="Google Shape;384;p6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85" name="Google Shape;385;p6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6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7" name="Google Shape;387;p63"/>
          <p:cNvSpPr/>
          <p:nvPr/>
        </p:nvSpPr>
        <p:spPr>
          <a:xfrm rot="10800000" flipH="1">
            <a:off x="6388800" y="3636168"/>
            <a:ext cx="1611114" cy="1209957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63"/>
          <p:cNvSpPr/>
          <p:nvPr/>
        </p:nvSpPr>
        <p:spPr>
          <a:xfrm rot="10800000" flipH="1">
            <a:off x="5778850" y="3842942"/>
            <a:ext cx="1348069" cy="100435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3"/>
          <p:cNvSpPr txBox="1">
            <a:spLocks noGrp="1"/>
          </p:cNvSpPr>
          <p:nvPr>
            <p:ph type="title" hasCustomPrompt="1"/>
          </p:nvPr>
        </p:nvSpPr>
        <p:spPr>
          <a:xfrm>
            <a:off x="1057200" y="1106125"/>
            <a:ext cx="7029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0" name="Google Shape;390;p63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accent2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2" name="Google Shape;392;p68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3" name="Google Shape;393;p68"/>
          <p:cNvGrpSpPr/>
          <p:nvPr/>
        </p:nvGrpSpPr>
        <p:grpSpPr>
          <a:xfrm flipH="1">
            <a:off x="-47478" y="2136847"/>
            <a:ext cx="1179753" cy="2854242"/>
            <a:chOff x="7907551" y="-114309"/>
            <a:chExt cx="1908059" cy="4616273"/>
          </a:xfrm>
        </p:grpSpPr>
        <p:sp>
          <p:nvSpPr>
            <p:cNvPr id="394" name="Google Shape;394;p68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68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137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68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68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137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68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68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68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68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68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68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8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8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68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68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68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8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0" name="Google Shape;410;p68"/>
          <p:cNvSpPr/>
          <p:nvPr/>
        </p:nvSpPr>
        <p:spPr>
          <a:xfrm flipH="1">
            <a:off x="6758010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68"/>
          <p:cNvGrpSpPr/>
          <p:nvPr/>
        </p:nvGrpSpPr>
        <p:grpSpPr>
          <a:xfrm flipH="1">
            <a:off x="8014661" y="457200"/>
            <a:ext cx="1473983" cy="2698089"/>
            <a:chOff x="365695" y="228600"/>
            <a:chExt cx="1473983" cy="2698089"/>
          </a:xfrm>
        </p:grpSpPr>
        <p:grpSp>
          <p:nvGrpSpPr>
            <p:cNvPr id="412" name="Google Shape;412;p68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13" name="Google Shape;413;p68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68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5" name="Google Shape;415;p68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69"/>
          <p:cNvGrpSpPr/>
          <p:nvPr/>
        </p:nvGrpSpPr>
        <p:grpSpPr>
          <a:xfrm flipH="1">
            <a:off x="-24431" y="-6"/>
            <a:ext cx="9169628" cy="5143519"/>
            <a:chOff x="-1204" y="-6"/>
            <a:chExt cx="9169628" cy="5143519"/>
          </a:xfrm>
        </p:grpSpPr>
        <p:sp>
          <p:nvSpPr>
            <p:cNvPr id="418" name="Google Shape;418;p6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9"/>
            <p:cNvSpPr/>
            <p:nvPr/>
          </p:nvSpPr>
          <p:spPr>
            <a:xfrm>
              <a:off x="7144668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9"/>
            <p:cNvSpPr/>
            <p:nvPr/>
          </p:nvSpPr>
          <p:spPr>
            <a:xfrm>
              <a:off x="6578703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9"/>
            <p:cNvSpPr/>
            <p:nvPr/>
          </p:nvSpPr>
          <p:spPr>
            <a:xfrm>
              <a:off x="743289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69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9"/>
            <p:cNvSpPr/>
            <p:nvPr/>
          </p:nvSpPr>
          <p:spPr>
            <a:xfrm>
              <a:off x="7972342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" name="Google Shape;424;p6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25" name="Google Shape;425;p6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6" name="Google Shape;426;p6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27" name="Google Shape;427;p6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6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29" name="Google Shape;429;p69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430" name="Google Shape;430;p69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9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9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3" name="Google Shape;433;p69"/>
          <p:cNvSpPr/>
          <p:nvPr/>
        </p:nvSpPr>
        <p:spPr>
          <a:xfrm>
            <a:off x="7683774" y="9265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1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p51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102" name="Google Shape;102;p51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" name="Google Shape;103;p51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04" name="Google Shape;104;p51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51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51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7" name="Google Shape;107;p51"/>
          <p:cNvGrpSpPr/>
          <p:nvPr/>
        </p:nvGrpSpPr>
        <p:grpSpPr>
          <a:xfrm rot="-9602805" flipH="1">
            <a:off x="-15912" y="136016"/>
            <a:ext cx="1474184" cy="2698459"/>
            <a:chOff x="365695" y="228600"/>
            <a:chExt cx="1473983" cy="2698089"/>
          </a:xfrm>
        </p:grpSpPr>
        <p:grpSp>
          <p:nvGrpSpPr>
            <p:cNvPr id="108" name="Google Shape;108;p51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09" name="Google Shape;109;p5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5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" name="Google Shape;111;p51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51"/>
          <p:cNvGrpSpPr/>
          <p:nvPr/>
        </p:nvGrpSpPr>
        <p:grpSpPr>
          <a:xfrm>
            <a:off x="-9513" y="2"/>
            <a:ext cx="9177947" cy="4737094"/>
            <a:chOff x="-9513" y="2"/>
            <a:chExt cx="9177947" cy="4737094"/>
          </a:xfrm>
        </p:grpSpPr>
        <p:sp>
          <p:nvSpPr>
            <p:cNvPr id="113" name="Google Shape;113;p51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1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1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bg>
      <p:bgPr>
        <a:solidFill>
          <a:schemeClr val="accent2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70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436" name="Google Shape;436;p70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70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70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70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70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70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p70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443" name="Google Shape;443;p70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4" name="Google Shape;444;p70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45" name="Google Shape;445;p70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70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48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118" name="Google Shape;118;p48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8"/>
            <p:cNvSpPr/>
            <p:nvPr/>
          </p:nvSpPr>
          <p:spPr>
            <a:xfrm flipH="1">
              <a:off x="109125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8"/>
            <p:cNvSpPr/>
            <p:nvPr/>
          </p:nvSpPr>
          <p:spPr>
            <a:xfrm flipH="1">
              <a:off x="1100819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8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8"/>
            <p:cNvSpPr/>
            <p:nvPr/>
          </p:nvSpPr>
          <p:spPr>
            <a:xfrm rot="10800000" flipH="1">
              <a:off x="8024650" y="24328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8"/>
            <p:cNvSpPr/>
            <p:nvPr/>
          </p:nvSpPr>
          <p:spPr>
            <a:xfrm rot="10800000" flipH="1">
              <a:off x="8024650" y="2598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8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48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126" name="Google Shape;126;p4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" name="Google Shape;127;p4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28" name="Google Shape;128;p4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4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0" name="Google Shape;130;p48"/>
          <p:cNvSpPr txBox="1">
            <a:spLocks noGrp="1"/>
          </p:cNvSpPr>
          <p:nvPr>
            <p:ph type="subTitle" idx="1"/>
          </p:nvPr>
        </p:nvSpPr>
        <p:spPr>
          <a:xfrm>
            <a:off x="1454213" y="2117745"/>
            <a:ext cx="236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48"/>
          <p:cNvSpPr txBox="1">
            <a:spLocks noGrp="1"/>
          </p:cNvSpPr>
          <p:nvPr>
            <p:ph type="subTitle" idx="2"/>
          </p:nvPr>
        </p:nvSpPr>
        <p:spPr>
          <a:xfrm>
            <a:off x="5322225" y="2127834"/>
            <a:ext cx="236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48"/>
          <p:cNvSpPr txBox="1">
            <a:spLocks noGrp="1"/>
          </p:cNvSpPr>
          <p:nvPr>
            <p:ph type="title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48"/>
          <p:cNvSpPr txBox="1">
            <a:spLocks noGrp="1"/>
          </p:cNvSpPr>
          <p:nvPr>
            <p:ph type="title" idx="3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48"/>
          <p:cNvSpPr txBox="1">
            <a:spLocks noGrp="1"/>
          </p:cNvSpPr>
          <p:nvPr>
            <p:ph type="subTitle" idx="4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35" name="Google Shape;135;p48"/>
          <p:cNvSpPr txBox="1">
            <a:spLocks noGrp="1"/>
          </p:cNvSpPr>
          <p:nvPr>
            <p:ph type="subTitle" idx="5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36" name="Google Shape;136;p48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8"/>
          <p:cNvSpPr txBox="1">
            <a:spLocks noGrp="1"/>
          </p:cNvSpPr>
          <p:nvPr>
            <p:ph type="subTitle" idx="7"/>
          </p:nvPr>
        </p:nvSpPr>
        <p:spPr>
          <a:xfrm>
            <a:off x="1454213" y="3738095"/>
            <a:ext cx="236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48"/>
          <p:cNvSpPr txBox="1">
            <a:spLocks noGrp="1"/>
          </p:cNvSpPr>
          <p:nvPr>
            <p:ph type="subTitle" idx="8"/>
          </p:nvPr>
        </p:nvSpPr>
        <p:spPr>
          <a:xfrm>
            <a:off x="5322225" y="3748184"/>
            <a:ext cx="236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48"/>
          <p:cNvSpPr txBox="1">
            <a:spLocks noGrp="1"/>
          </p:cNvSpPr>
          <p:nvPr>
            <p:ph type="title" idx="9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48"/>
          <p:cNvSpPr txBox="1">
            <a:spLocks noGrp="1"/>
          </p:cNvSpPr>
          <p:nvPr>
            <p:ph type="title" idx="13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48"/>
          <p:cNvSpPr txBox="1">
            <a:spLocks noGrp="1"/>
          </p:cNvSpPr>
          <p:nvPr>
            <p:ph type="subTitle" idx="14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2" name="Google Shape;142;p48"/>
          <p:cNvSpPr txBox="1">
            <a:spLocks noGrp="1"/>
          </p:cNvSpPr>
          <p:nvPr>
            <p:ph type="subTitle" idx="15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58"/>
          <p:cNvGrpSpPr/>
          <p:nvPr/>
        </p:nvGrpSpPr>
        <p:grpSpPr>
          <a:xfrm flipH="1">
            <a:off x="-24431" y="-29154"/>
            <a:ext cx="9177970" cy="5191717"/>
            <a:chOff x="-9546" y="-29154"/>
            <a:chExt cx="9177970" cy="5191717"/>
          </a:xfrm>
        </p:grpSpPr>
        <p:sp>
          <p:nvSpPr>
            <p:cNvPr id="145" name="Google Shape;145;p58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8"/>
            <p:cNvSpPr/>
            <p:nvPr/>
          </p:nvSpPr>
          <p:spPr>
            <a:xfrm>
              <a:off x="7068464" y="-29154"/>
              <a:ext cx="1600279" cy="119956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8"/>
            <p:cNvSpPr/>
            <p:nvPr/>
          </p:nvSpPr>
          <p:spPr>
            <a:xfrm>
              <a:off x="6578703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8"/>
            <p:cNvSpPr/>
            <p:nvPr/>
          </p:nvSpPr>
          <p:spPr>
            <a:xfrm>
              <a:off x="743289" y="389782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8"/>
            <p:cNvSpPr/>
            <p:nvPr/>
          </p:nvSpPr>
          <p:spPr>
            <a:xfrm rot="10800000">
              <a:off x="-9546" y="3670090"/>
              <a:ext cx="1124791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8"/>
            <p:cNvSpPr/>
            <p:nvPr/>
          </p:nvSpPr>
          <p:spPr>
            <a:xfrm>
              <a:off x="7972342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58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152" name="Google Shape;152;p5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" name="Google Shape;153;p5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54" name="Google Shape;154;p5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5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6" name="Google Shape;156;p58"/>
          <p:cNvSpPr txBox="1">
            <a:spLocks noGrp="1"/>
          </p:cNvSpPr>
          <p:nvPr>
            <p:ph type="subTitle" idx="1"/>
          </p:nvPr>
        </p:nvSpPr>
        <p:spPr>
          <a:xfrm>
            <a:off x="6169696" y="2166691"/>
            <a:ext cx="22638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7" name="Google Shape;157;p58"/>
          <p:cNvSpPr txBox="1">
            <a:spLocks noGrp="1"/>
          </p:cNvSpPr>
          <p:nvPr>
            <p:ph type="subTitle" idx="2"/>
          </p:nvPr>
        </p:nvSpPr>
        <p:spPr>
          <a:xfrm>
            <a:off x="3845886" y="1860635"/>
            <a:ext cx="1452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58" name="Google Shape;158;p58"/>
          <p:cNvSpPr txBox="1">
            <a:spLocks noGrp="1"/>
          </p:cNvSpPr>
          <p:nvPr>
            <p:ph type="subTitle" idx="3"/>
          </p:nvPr>
        </p:nvSpPr>
        <p:spPr>
          <a:xfrm>
            <a:off x="3438336" y="2165641"/>
            <a:ext cx="2267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" name="Google Shape;159;p58"/>
          <p:cNvSpPr txBox="1">
            <a:spLocks noGrp="1"/>
          </p:cNvSpPr>
          <p:nvPr>
            <p:ph type="subTitle" idx="4"/>
          </p:nvPr>
        </p:nvSpPr>
        <p:spPr>
          <a:xfrm>
            <a:off x="1116125" y="1858985"/>
            <a:ext cx="14526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60" name="Google Shape;160;p58"/>
          <p:cNvSpPr txBox="1">
            <a:spLocks noGrp="1"/>
          </p:cNvSpPr>
          <p:nvPr>
            <p:ph type="subTitle" idx="5"/>
          </p:nvPr>
        </p:nvSpPr>
        <p:spPr>
          <a:xfrm>
            <a:off x="710525" y="2166691"/>
            <a:ext cx="22638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1" name="Google Shape;161;p58"/>
          <p:cNvSpPr txBox="1">
            <a:spLocks noGrp="1"/>
          </p:cNvSpPr>
          <p:nvPr>
            <p:ph type="subTitle" idx="6"/>
          </p:nvPr>
        </p:nvSpPr>
        <p:spPr>
          <a:xfrm>
            <a:off x="6575296" y="1860635"/>
            <a:ext cx="1452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62" name="Google Shape;162;p58"/>
          <p:cNvSpPr txBox="1">
            <a:spLocks noGrp="1"/>
          </p:cNvSpPr>
          <p:nvPr>
            <p:ph type="subTitle" idx="7"/>
          </p:nvPr>
        </p:nvSpPr>
        <p:spPr>
          <a:xfrm>
            <a:off x="6169696" y="3896075"/>
            <a:ext cx="22638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" name="Google Shape;163;p58"/>
          <p:cNvSpPr txBox="1">
            <a:spLocks noGrp="1"/>
          </p:cNvSpPr>
          <p:nvPr>
            <p:ph type="subTitle" idx="8"/>
          </p:nvPr>
        </p:nvSpPr>
        <p:spPr>
          <a:xfrm>
            <a:off x="3440110" y="3896075"/>
            <a:ext cx="22638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" name="Google Shape;164;p58"/>
          <p:cNvSpPr txBox="1">
            <a:spLocks noGrp="1"/>
          </p:cNvSpPr>
          <p:nvPr>
            <p:ph type="subTitle" idx="9"/>
          </p:nvPr>
        </p:nvSpPr>
        <p:spPr>
          <a:xfrm>
            <a:off x="710525" y="3896075"/>
            <a:ext cx="22638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5" name="Google Shape;165;p58"/>
          <p:cNvSpPr txBox="1">
            <a:spLocks noGrp="1"/>
          </p:cNvSpPr>
          <p:nvPr>
            <p:ph type="subTitle" idx="13"/>
          </p:nvPr>
        </p:nvSpPr>
        <p:spPr>
          <a:xfrm>
            <a:off x="3845886" y="3589521"/>
            <a:ext cx="1452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66" name="Google Shape;166;p58"/>
          <p:cNvSpPr txBox="1">
            <a:spLocks noGrp="1"/>
          </p:cNvSpPr>
          <p:nvPr>
            <p:ph type="subTitle" idx="14"/>
          </p:nvPr>
        </p:nvSpPr>
        <p:spPr>
          <a:xfrm>
            <a:off x="1116125" y="3589521"/>
            <a:ext cx="1452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67" name="Google Shape;167;p58"/>
          <p:cNvSpPr txBox="1">
            <a:spLocks noGrp="1"/>
          </p:cNvSpPr>
          <p:nvPr>
            <p:ph type="subTitle" idx="15"/>
          </p:nvPr>
        </p:nvSpPr>
        <p:spPr>
          <a:xfrm>
            <a:off x="6575296" y="3589521"/>
            <a:ext cx="1452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68" name="Google Shape;168;p58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9" name="Google Shape;169;p58"/>
          <p:cNvGrpSpPr/>
          <p:nvPr/>
        </p:nvGrpSpPr>
        <p:grpSpPr>
          <a:xfrm rot="1877870">
            <a:off x="-123047" y="163674"/>
            <a:ext cx="1474020" cy="2698158"/>
            <a:chOff x="365695" y="228600"/>
            <a:chExt cx="1473983" cy="2698089"/>
          </a:xfrm>
        </p:grpSpPr>
        <p:grpSp>
          <p:nvGrpSpPr>
            <p:cNvPr id="170" name="Google Shape;170;p58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71" name="Google Shape;171;p58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58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3" name="Google Shape;173;p58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74;p58"/>
          <p:cNvGrpSpPr/>
          <p:nvPr/>
        </p:nvGrpSpPr>
        <p:grpSpPr>
          <a:xfrm rot="128945" flipH="1">
            <a:off x="8104968" y="1763421"/>
            <a:ext cx="1473987" cy="2698099"/>
            <a:chOff x="365695" y="228600"/>
            <a:chExt cx="1473983" cy="2698089"/>
          </a:xfrm>
        </p:grpSpPr>
        <p:grpSp>
          <p:nvGrpSpPr>
            <p:cNvPr id="175" name="Google Shape;175;p58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76" name="Google Shape;176;p58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58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8" name="Google Shape;178;p58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4">
    <p:bg>
      <p:bgPr>
        <a:solidFill>
          <a:schemeClr val="accen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4"/>
          <p:cNvSpPr txBox="1">
            <a:spLocks noGrp="1"/>
          </p:cNvSpPr>
          <p:nvPr>
            <p:ph type="body" idx="1"/>
          </p:nvPr>
        </p:nvSpPr>
        <p:spPr>
          <a:xfrm>
            <a:off x="5205225" y="1366325"/>
            <a:ext cx="2984700" cy="31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600">
                <a:solidFill>
                  <a:schemeClr val="accent3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2pPr>
            <a:lvl3pPr marL="1371600" lvl="2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3pPr>
            <a:lvl4pPr marL="1828800" lvl="3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4pPr>
            <a:lvl5pPr marL="2286000" lvl="4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5pPr>
            <a:lvl6pPr marL="2743200" lvl="5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6pPr>
            <a:lvl7pPr marL="3200400" lvl="6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7pPr>
            <a:lvl8pPr marL="3657600" lvl="7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8pPr>
            <a:lvl9pPr marL="4114800" lvl="8" indent="-3429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4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9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2" name="Google Shape;182;p54"/>
          <p:cNvGrpSpPr/>
          <p:nvPr/>
        </p:nvGrpSpPr>
        <p:grpSpPr>
          <a:xfrm flipH="1">
            <a:off x="-447600" y="2065597"/>
            <a:ext cx="1179753" cy="2854242"/>
            <a:chOff x="7907551" y="-114309"/>
            <a:chExt cx="1908059" cy="4616273"/>
          </a:xfrm>
        </p:grpSpPr>
        <p:sp>
          <p:nvSpPr>
            <p:cNvPr id="183" name="Google Shape;183;p54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4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137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4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4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137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4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4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4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4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4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4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4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4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4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4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4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4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54"/>
          <p:cNvGrpSpPr/>
          <p:nvPr/>
        </p:nvGrpSpPr>
        <p:grpSpPr>
          <a:xfrm flipH="1">
            <a:off x="7795197" y="781050"/>
            <a:ext cx="1473983" cy="2698089"/>
            <a:chOff x="365695" y="228600"/>
            <a:chExt cx="1473983" cy="2698089"/>
          </a:xfrm>
        </p:grpSpPr>
        <p:grpSp>
          <p:nvGrpSpPr>
            <p:cNvPr id="200" name="Google Shape;200;p54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01" name="Google Shape;201;p5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5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3" name="Google Shape;203;p5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4" name="Google Shape;204;p54"/>
          <p:cNvCxnSpPr/>
          <p:nvPr/>
        </p:nvCxnSpPr>
        <p:spPr>
          <a:xfrm>
            <a:off x="481667" y="482460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2"/>
          <p:cNvSpPr txBox="1">
            <a:spLocks noGrp="1"/>
          </p:cNvSpPr>
          <p:nvPr>
            <p:ph type="ctrTitle"/>
          </p:nvPr>
        </p:nvSpPr>
        <p:spPr>
          <a:xfrm>
            <a:off x="712850" y="539500"/>
            <a:ext cx="42783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50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09" name="Google Shape;209;p50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0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0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0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0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0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0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50"/>
          <p:cNvSpPr txBox="1">
            <a:spLocks noGrp="1"/>
          </p:cNvSpPr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217" name="Google Shape;217;p50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18" name="Google Shape;218;p50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9" name="Google Shape;219;p50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20" name="Google Shape;220;p50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50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2" name="Google Shape;222;p50"/>
          <p:cNvSpPr txBox="1">
            <a:spLocks noGrp="1"/>
          </p:cNvSpPr>
          <p:nvPr>
            <p:ph type="subTitle" idx="1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60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225" name="Google Shape;225;p60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60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60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60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Google Shape;229;p60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230" name="Google Shape;230;p60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60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32" name="Google Shape;232;p60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60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4" name="Google Shape;234;p60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solidFill>
          <a:schemeClr val="accent2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4"/>
          <p:cNvSpPr txBox="1">
            <a:spLocks noGrp="1"/>
          </p:cNvSpPr>
          <p:nvPr>
            <p:ph type="ctrTitle"/>
          </p:nvPr>
        </p:nvSpPr>
        <p:spPr>
          <a:xfrm>
            <a:off x="722350" y="685800"/>
            <a:ext cx="37026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7" name="Google Shape;237;p64"/>
          <p:cNvSpPr txBox="1">
            <a:spLocks noGrp="1"/>
          </p:cNvSpPr>
          <p:nvPr>
            <p:ph type="subTitle" idx="1"/>
          </p:nvPr>
        </p:nvSpPr>
        <p:spPr>
          <a:xfrm>
            <a:off x="722350" y="1653025"/>
            <a:ext cx="3702600" cy="13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8" name="Google Shape;238;p64"/>
          <p:cNvSpPr txBox="1"/>
          <p:nvPr/>
        </p:nvSpPr>
        <p:spPr>
          <a:xfrm>
            <a:off x="722350" y="2991025"/>
            <a:ext cx="3148500" cy="9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200" b="1" i="0" u="none" strike="noStrike" cap="none">
                <a:solidFill>
                  <a:schemeClr val="accent5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200" b="1" i="0" u="none" strike="noStrike" cap="none">
                <a:solidFill>
                  <a:schemeClr val="accent5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200" b="1" i="0" u="none" strike="noStrike" cap="none">
                <a:solidFill>
                  <a:schemeClr val="accent5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200" b="1" i="0" u="none" strike="noStrike" cap="none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"/>
          <p:cNvSpPr txBox="1">
            <a:spLocks noGrp="1"/>
          </p:cNvSpPr>
          <p:nvPr>
            <p:ph type="subTitle" idx="1"/>
          </p:nvPr>
        </p:nvSpPr>
        <p:spPr>
          <a:xfrm>
            <a:off x="2254050" y="2777800"/>
            <a:ext cx="4635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Grupo 02 - Sistema de Matrícula Inicial On-line (Entrega de Documentos) - IFPE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1"/>
          <p:cNvSpPr txBox="1">
            <a:spLocks noGrp="1"/>
          </p:cNvSpPr>
          <p:nvPr>
            <p:ph type="ctrTitle"/>
          </p:nvPr>
        </p:nvSpPr>
        <p:spPr>
          <a:xfrm>
            <a:off x="1896300" y="1252025"/>
            <a:ext cx="5351400" cy="13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3400"/>
              <a:t>1º Status Report</a:t>
            </a:r>
            <a:br>
              <a:rPr lang="en" sz="3400"/>
            </a:br>
            <a:r>
              <a:rPr lang="en" sz="3400"/>
              <a:t>(GPN/SGE/PGP)</a:t>
            </a:r>
            <a:endParaRPr sz="3400"/>
          </a:p>
        </p:txBody>
      </p:sp>
      <p:grpSp>
        <p:nvGrpSpPr>
          <p:cNvPr id="453" name="Google Shape;453;p1"/>
          <p:cNvGrpSpPr/>
          <p:nvPr/>
        </p:nvGrpSpPr>
        <p:grpSpPr>
          <a:xfrm flipH="1">
            <a:off x="1783210" y="704857"/>
            <a:ext cx="864824" cy="693028"/>
            <a:chOff x="10049025" y="922900"/>
            <a:chExt cx="537625" cy="430800"/>
          </a:xfrm>
        </p:grpSpPr>
        <p:sp>
          <p:nvSpPr>
            <p:cNvPr id="454" name="Google Shape;454;p1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" name="Google Shape;486;p1"/>
          <p:cNvGrpSpPr/>
          <p:nvPr/>
        </p:nvGrpSpPr>
        <p:grpSpPr>
          <a:xfrm rot="1628208">
            <a:off x="6740952" y="3118671"/>
            <a:ext cx="587736" cy="781797"/>
            <a:chOff x="3600400" y="2783875"/>
            <a:chExt cx="402275" cy="535100"/>
          </a:xfrm>
        </p:grpSpPr>
        <p:sp>
          <p:nvSpPr>
            <p:cNvPr id="487" name="Google Shape;487;p1"/>
            <p:cNvSpPr/>
            <p:nvPr/>
          </p:nvSpPr>
          <p:spPr>
            <a:xfrm>
              <a:off x="3631725" y="3070825"/>
              <a:ext cx="195525" cy="237500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"/>
            <p:cNvSpPr/>
            <p:nvPr/>
          </p:nvSpPr>
          <p:spPr>
            <a:xfrm>
              <a:off x="3623575" y="3062700"/>
              <a:ext cx="211825" cy="256275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"/>
            <p:cNvSpPr/>
            <p:nvPr/>
          </p:nvSpPr>
          <p:spPr>
            <a:xfrm>
              <a:off x="3775225" y="3070825"/>
              <a:ext cx="196125" cy="237500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"/>
            <p:cNvSpPr/>
            <p:nvPr/>
          </p:nvSpPr>
          <p:spPr>
            <a:xfrm>
              <a:off x="3767700" y="3062700"/>
              <a:ext cx="211175" cy="256275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"/>
            <p:cNvSpPr/>
            <p:nvPr/>
          </p:nvSpPr>
          <p:spPr>
            <a:xfrm>
              <a:off x="3605425" y="2788875"/>
              <a:ext cx="391625" cy="396650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"/>
            <p:cNvSpPr/>
            <p:nvPr/>
          </p:nvSpPr>
          <p:spPr>
            <a:xfrm>
              <a:off x="3600400" y="2783875"/>
              <a:ext cx="402275" cy="409800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"/>
            <p:cNvSpPr/>
            <p:nvPr/>
          </p:nvSpPr>
          <p:spPr>
            <a:xfrm>
              <a:off x="3663050" y="2851525"/>
              <a:ext cx="276975" cy="273850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4" name="Google Shape;494;p1"/>
          <p:cNvPicPr preferRelativeResize="0"/>
          <p:nvPr/>
        </p:nvPicPr>
        <p:blipFill rotWithShape="1">
          <a:blip r:embed="rId3">
            <a:alphaModFix/>
          </a:blip>
          <a:srcRect r="45076"/>
          <a:stretch/>
        </p:blipFill>
        <p:spPr>
          <a:xfrm>
            <a:off x="3953698" y="3570400"/>
            <a:ext cx="1236603" cy="5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54875-4319-45CB-87D3-5E6B93C42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69600"/>
            <a:ext cx="16842659" cy="11913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8"/>
          <p:cNvSpPr txBox="1"/>
          <p:nvPr/>
        </p:nvSpPr>
        <p:spPr>
          <a:xfrm>
            <a:off x="378922" y="0"/>
            <a:ext cx="79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</a:pPr>
            <a:r>
              <a:rPr lang="en" sz="2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MODELAGEM BPMN DO PROCESSO AS-IS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</a:pPr>
            <a:endParaRPr sz="2400" b="0" i="0" u="none" strike="noStrike" cap="none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</a:pPr>
            <a:endParaRPr sz="2400" b="0" i="0" u="none" strike="noStrike" cap="none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907" name="Google Shape;9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5342" y="572700"/>
            <a:ext cx="6253316" cy="4423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"/>
          <p:cNvSpPr txBox="1"/>
          <p:nvPr/>
        </p:nvSpPr>
        <p:spPr>
          <a:xfrm>
            <a:off x="1094989" y="1382309"/>
            <a:ext cx="3692671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6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Aldrich"/>
                <a:cs typeface="Aldrich"/>
                <a:sym typeface="Aldrich"/>
              </a:rPr>
              <a:t>Comunicação por e-mail</a:t>
            </a:r>
            <a:endParaRPr dirty="0">
              <a:latin typeface="Didact Gothic" panose="020B0604020202020204" charset="0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i="0" u="none" strike="noStrike" cap="none" dirty="0">
              <a:solidFill>
                <a:srgbClr val="000000"/>
              </a:solidFill>
              <a:latin typeface="Didact Gothic" panose="020B0604020202020204" charset="0"/>
              <a:ea typeface="Aldrich"/>
              <a:cs typeface="Aldrich"/>
              <a:sym typeface="Aldrich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6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Aldrich"/>
                <a:cs typeface="Aldrich"/>
                <a:sym typeface="Aldrich"/>
              </a:rPr>
              <a:t>Controle de entrega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" sz="1600" i="0" u="none" strike="noStrike" cap="none" dirty="0">
              <a:solidFill>
                <a:srgbClr val="000000"/>
              </a:solidFill>
              <a:latin typeface="Didact Gothic" panose="020B0604020202020204" charset="0"/>
              <a:ea typeface="Aldrich"/>
              <a:cs typeface="Aldrich"/>
              <a:sym typeface="Aldrich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600" dirty="0">
                <a:latin typeface="Didact Gothic" panose="020B0604020202020204" charset="0"/>
                <a:sym typeface="Aldrich"/>
              </a:rPr>
              <a:t>Dificuldade no reenvio de documentação</a:t>
            </a:r>
            <a:endParaRPr dirty="0">
              <a:latin typeface="Didact Gothic" panose="020B060402020202020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rgbClr val="000000"/>
              </a:solidFill>
              <a:latin typeface="Didact Gothic" panose="020B0604020202020204" charset="0"/>
              <a:ea typeface="Aldrich"/>
              <a:cs typeface="Aldrich"/>
              <a:sym typeface="Aldrich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6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Aldrich"/>
                <a:cs typeface="Aldrich"/>
                <a:sym typeface="Aldrich"/>
              </a:rPr>
              <a:t>Colaboração efetiva entre os funcionários</a:t>
            </a:r>
            <a:endParaRPr dirty="0">
              <a:latin typeface="Didact Gothic" panose="020B060402020202020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rgbClr val="000000"/>
              </a:solidFill>
              <a:latin typeface="Didact Gothic" panose="020B0604020202020204" charset="0"/>
              <a:ea typeface="Aldrich"/>
              <a:cs typeface="Aldrich"/>
              <a:sym typeface="Aldrich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6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Aldrich"/>
                <a:cs typeface="Aldrich"/>
                <a:sym typeface="Aldrich"/>
              </a:rPr>
              <a:t>Prazos a serem cumpridos</a:t>
            </a:r>
            <a:endParaRPr dirty="0">
              <a:latin typeface="Didact Gothic" panose="020B0604020202020204" charset="0"/>
            </a:endParaRPr>
          </a:p>
        </p:txBody>
      </p:sp>
      <p:sp>
        <p:nvSpPr>
          <p:cNvPr id="913" name="Google Shape;913;p5"/>
          <p:cNvSpPr txBox="1">
            <a:spLocks noGrp="1"/>
          </p:cNvSpPr>
          <p:nvPr>
            <p:ph type="ctrTitle"/>
          </p:nvPr>
        </p:nvSpPr>
        <p:spPr>
          <a:xfrm>
            <a:off x="1442752" y="556821"/>
            <a:ext cx="6258496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Os problemas - Visão do Cliente</a:t>
            </a:r>
            <a:endParaRPr/>
          </a:p>
        </p:txBody>
      </p:sp>
      <p:pic>
        <p:nvPicPr>
          <p:cNvPr id="914" name="Google Shape;91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930751" y="1512263"/>
            <a:ext cx="3432426" cy="3337117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5"/>
          <p:cNvSpPr txBox="1"/>
          <p:nvPr/>
        </p:nvSpPr>
        <p:spPr>
          <a:xfrm>
            <a:off x="5478584" y="1512263"/>
            <a:ext cx="895167" cy="31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263238"/>
                </a:solidFill>
                <a:latin typeface="Aldrich"/>
                <a:ea typeface="Aldrich"/>
                <a:cs typeface="Aldrich"/>
                <a:sym typeface="Aldrich"/>
              </a:rPr>
              <a:t>+3000 e-mails!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"/>
          <p:cNvSpPr txBox="1"/>
          <p:nvPr/>
        </p:nvSpPr>
        <p:spPr>
          <a:xfrm>
            <a:off x="3381936" y="1769428"/>
            <a:ext cx="4173545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Aldrich"/>
                <a:cs typeface="Aldrich"/>
                <a:sym typeface="Aldrich"/>
              </a:rPr>
              <a:t>Processo demorado</a:t>
            </a:r>
            <a:endParaRPr dirty="0">
              <a:latin typeface="Didact Gothic" panose="020B0604020202020204" charset="0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Didact Gothic" panose="020B0604020202020204" charset="0"/>
              <a:ea typeface="Aldrich"/>
              <a:cs typeface="Aldrich"/>
              <a:sym typeface="Aldrich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Aldrich"/>
                <a:cs typeface="Aldrich"/>
                <a:sym typeface="Aldrich"/>
              </a:rPr>
              <a:t>Não intuitivo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endParaRPr lang="pt-BR" sz="1600" b="0" i="0" u="none" strike="noStrike" cap="none" dirty="0">
              <a:solidFill>
                <a:srgbClr val="000000"/>
              </a:solidFill>
              <a:latin typeface="Didact Gothic" panose="020B0604020202020204" charset="0"/>
              <a:ea typeface="Aldrich"/>
              <a:cs typeface="Aldrich"/>
              <a:sym typeface="Aldrich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pt-BR" sz="1600" dirty="0">
                <a:latin typeface="Didact Gothic" panose="020B0604020202020204" charset="0"/>
                <a:sym typeface="Aldrich"/>
              </a:rPr>
              <a:t>E-mails sem respostas</a:t>
            </a:r>
            <a:endParaRPr dirty="0">
              <a:latin typeface="Didact Gothic" panose="020B060402020202020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000" b="0" i="0" u="none" strike="noStrike" cap="none" dirty="0">
              <a:solidFill>
                <a:srgbClr val="000000"/>
              </a:solidFill>
              <a:latin typeface="Didact Gothic" panose="020B0604020202020204" charset="0"/>
              <a:ea typeface="Aldrich"/>
              <a:cs typeface="Aldrich"/>
              <a:sym typeface="Aldrich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600" b="0" i="0" u="none" strike="noStrike" cap="none" dirty="0">
              <a:solidFill>
                <a:srgbClr val="000000"/>
              </a:solidFill>
              <a:latin typeface="Didact Gothic" panose="020B0604020202020204" charset="0"/>
              <a:ea typeface="Aldrich"/>
              <a:cs typeface="Aldrich"/>
              <a:sym typeface="Aldrich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Didact Gothic" panose="020B0604020202020204" charset="0"/>
              <a:ea typeface="Aldrich"/>
              <a:cs typeface="Aldrich"/>
              <a:sym typeface="Aldrich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Aldrich"/>
                <a:cs typeface="Aldrich"/>
                <a:sym typeface="Aldrich"/>
              </a:rPr>
              <a:t>Cerca de 60% dos estudantes são cotistas considerados vulneráveis sociais!</a:t>
            </a:r>
            <a:endParaRPr dirty="0">
              <a:latin typeface="Didact Gothic" panose="020B0604020202020204" charset="0"/>
            </a:endParaRPr>
          </a:p>
        </p:txBody>
      </p:sp>
      <p:pic>
        <p:nvPicPr>
          <p:cNvPr id="920" name="Google Shape;92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46938" y="1008885"/>
            <a:ext cx="2409478" cy="2428346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2"/>
          <p:cNvSpPr txBox="1">
            <a:spLocks noGrp="1"/>
          </p:cNvSpPr>
          <p:nvPr>
            <p:ph type="ctrTitle"/>
          </p:nvPr>
        </p:nvSpPr>
        <p:spPr>
          <a:xfrm>
            <a:off x="974469" y="581985"/>
            <a:ext cx="7522108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Os problemas - Visão dos Usuários</a:t>
            </a:r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1B96B66-AC86-45B0-8BCC-518F1AD57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584" y="1308890"/>
            <a:ext cx="2257147" cy="2257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f8e5ccef89_1_0"/>
          <p:cNvSpPr txBox="1">
            <a:spLocks noGrp="1"/>
          </p:cNvSpPr>
          <p:nvPr>
            <p:ph type="title" idx="4294967295"/>
          </p:nvPr>
        </p:nvSpPr>
        <p:spPr>
          <a:xfrm>
            <a:off x="1550414" y="1011362"/>
            <a:ext cx="580171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Proposta de solução!</a:t>
            </a:r>
            <a:br>
              <a:rPr lang="en"/>
            </a:br>
            <a:r>
              <a:rPr lang="en"/>
              <a:t>(Resultados Esperados)</a:t>
            </a:r>
            <a:endParaRPr/>
          </a:p>
        </p:txBody>
      </p:sp>
      <p:pic>
        <p:nvPicPr>
          <p:cNvPr id="4" name="Google Shape;930;gf8e5ccef89_1_0">
            <a:extLst>
              <a:ext uri="{FF2B5EF4-FFF2-40B4-BE49-F238E27FC236}">
                <a16:creationId xmlns:a16="http://schemas.microsoft.com/office/drawing/2014/main" id="{B34E44F8-BEE4-4734-80AA-962A46B74A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5989" y="1431662"/>
            <a:ext cx="3203873" cy="32038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29;gf8e5ccef89_1_0">
            <a:extLst>
              <a:ext uri="{FF2B5EF4-FFF2-40B4-BE49-F238E27FC236}">
                <a16:creationId xmlns:a16="http://schemas.microsoft.com/office/drawing/2014/main" id="{F00D7A43-99E9-48C1-95C9-DC341DC48BEE}"/>
              </a:ext>
            </a:extLst>
          </p:cNvPr>
          <p:cNvSpPr txBox="1"/>
          <p:nvPr/>
        </p:nvSpPr>
        <p:spPr>
          <a:xfrm>
            <a:off x="4572000" y="2261698"/>
            <a:ext cx="41656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</a:pPr>
            <a:endParaRPr sz="1800" b="0" i="0" u="none" strike="noStrike" cap="none" dirty="0">
              <a:solidFill>
                <a:srgbClr val="FF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8CF97-CDDA-4283-AC7A-9D7916550350}"/>
              </a:ext>
            </a:extLst>
          </p:cNvPr>
          <p:cNvSpPr txBox="1"/>
          <p:nvPr/>
        </p:nvSpPr>
        <p:spPr>
          <a:xfrm>
            <a:off x="4724400" y="2063811"/>
            <a:ext cx="38608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Didact Gothic" panose="020B0604020202020204" charset="0"/>
              </a:rPr>
              <a:t>Site para envio dos documentos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latin typeface="Didact Goth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Didact Gothic" panose="020B0604020202020204" charset="0"/>
              </a:rPr>
              <a:t>Disponibilização de equipamentos e ajuda no IFPE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latin typeface="Didact Goth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Didact Gothic" panose="020B0604020202020204" charset="0"/>
              </a:rPr>
              <a:t>Sistema de validação de documentos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"/>
          <p:cNvSpPr txBox="1">
            <a:spLocks noGrp="1"/>
          </p:cNvSpPr>
          <p:nvPr>
            <p:ph type="title" idx="4294967295"/>
          </p:nvPr>
        </p:nvSpPr>
        <p:spPr>
          <a:xfrm>
            <a:off x="1550414" y="1011362"/>
            <a:ext cx="580171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Proposta de solução!</a:t>
            </a:r>
            <a:br>
              <a:rPr lang="en"/>
            </a:br>
            <a:r>
              <a:rPr lang="en"/>
              <a:t>(Resultados Esperados)</a:t>
            </a:r>
            <a:endParaRPr/>
          </a:p>
        </p:txBody>
      </p:sp>
      <p:pic>
        <p:nvPicPr>
          <p:cNvPr id="3" name="Google Shape;937;p4">
            <a:extLst>
              <a:ext uri="{FF2B5EF4-FFF2-40B4-BE49-F238E27FC236}">
                <a16:creationId xmlns:a16="http://schemas.microsoft.com/office/drawing/2014/main" id="{16091D51-3E8B-4EF5-BF31-6E025E977D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0" y="1431662"/>
            <a:ext cx="3255279" cy="32858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C0CFB2-F699-4534-865F-63716066F4EB}"/>
              </a:ext>
            </a:extLst>
          </p:cNvPr>
          <p:cNvSpPr txBox="1"/>
          <p:nvPr/>
        </p:nvSpPr>
        <p:spPr>
          <a:xfrm>
            <a:off x="1088121" y="1643413"/>
            <a:ext cx="371247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Didact Gothic" panose="020B0604020202020204" charset="0"/>
              </a:rPr>
              <a:t>Melhoria na eficiência da equipe</a:t>
            </a:r>
          </a:p>
          <a:p>
            <a:endParaRPr lang="pt-BR" sz="1800" dirty="0">
              <a:latin typeface="Didact Goth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Didact Gothic" panose="020B0604020202020204" charset="0"/>
              </a:rPr>
              <a:t>Organização do processo de validação e seus outputs</a:t>
            </a:r>
          </a:p>
          <a:p>
            <a:endParaRPr lang="pt-BR" sz="1800" dirty="0">
              <a:latin typeface="Didact Goth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Didact Gothic" panose="020B0604020202020204" charset="0"/>
              </a:rPr>
              <a:t>Organização do reenvio de documentação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latin typeface="Didact Goth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Didact Gothic" panose="020B0604020202020204" charset="0"/>
              </a:rPr>
              <a:t>Agilização na entrega dos resultados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3" name="Google Shape;943;gf87e9f1cb0_0_5"/>
          <p:cNvGrpSpPr/>
          <p:nvPr/>
        </p:nvGrpSpPr>
        <p:grpSpPr>
          <a:xfrm rot="-2972274">
            <a:off x="749527" y="2524119"/>
            <a:ext cx="1474060" cy="2670992"/>
            <a:chOff x="365627" y="255923"/>
            <a:chExt cx="1473934" cy="2670765"/>
          </a:xfrm>
        </p:grpSpPr>
        <p:grpSp>
          <p:nvGrpSpPr>
            <p:cNvPr id="944" name="Google Shape;944;gf87e9f1cb0_0_5"/>
            <p:cNvGrpSpPr/>
            <p:nvPr/>
          </p:nvGrpSpPr>
          <p:grpSpPr>
            <a:xfrm rot="-617154" flipH="1">
              <a:off x="575874" y="402327"/>
              <a:ext cx="1053440" cy="2449993"/>
              <a:chOff x="3817855" y="1437512"/>
              <a:chExt cx="541146" cy="1128254"/>
            </a:xfrm>
          </p:grpSpPr>
          <p:sp>
            <p:nvSpPr>
              <p:cNvPr id="945" name="Google Shape;945;gf87e9f1cb0_0_5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gf87e9f1cb0_0_5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47" name="Google Shape;947;gf87e9f1cb0_0_5"/>
            <p:cNvSpPr/>
            <p:nvPr/>
          </p:nvSpPr>
          <p:spPr>
            <a:xfrm>
              <a:off x="1432804" y="25592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8" name="Google Shape;948;gf87e9f1cb0_0_5"/>
          <p:cNvSpPr txBox="1"/>
          <p:nvPr/>
        </p:nvSpPr>
        <p:spPr>
          <a:xfrm>
            <a:off x="632545" y="857053"/>
            <a:ext cx="78789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Aldrich"/>
              <a:buNone/>
            </a:pPr>
            <a:r>
              <a:rPr lang="en" sz="24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O Processo de gerenciamento do projeto: Metodologia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9" name="Google Shape;949;gf87e9f1cb0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100" y="1576151"/>
            <a:ext cx="2790100" cy="279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gf87e9f1cb0_0_5"/>
          <p:cNvSpPr txBox="1"/>
          <p:nvPr/>
        </p:nvSpPr>
        <p:spPr>
          <a:xfrm>
            <a:off x="4488939" y="1949799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Reuniões</a:t>
            </a:r>
            <a:endParaRPr sz="1200" dirty="0"/>
          </a:p>
        </p:txBody>
      </p:sp>
      <p:sp>
        <p:nvSpPr>
          <p:cNvPr id="951" name="Google Shape;951;gf87e9f1cb0_0_5"/>
          <p:cNvSpPr txBox="1"/>
          <p:nvPr/>
        </p:nvSpPr>
        <p:spPr>
          <a:xfrm>
            <a:off x="4078090" y="2390150"/>
            <a:ext cx="4263667" cy="16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●"/>
            </a:pPr>
            <a:r>
              <a:rPr lang="en" sz="1600" dirty="0">
                <a:solidFill>
                  <a:srgbClr val="00004D"/>
                </a:solidFill>
                <a:latin typeface="Didact Gothic"/>
                <a:ea typeface="Didact Gothic"/>
                <a:cs typeface="Didact Gothic"/>
                <a:sym typeface="Didact Gothic"/>
              </a:rPr>
              <a:t>Agendamento de Horários</a:t>
            </a:r>
            <a:endParaRPr sz="1600" dirty="0">
              <a:solidFill>
                <a:srgbClr val="00004D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●"/>
            </a:pPr>
            <a:r>
              <a:rPr lang="en" sz="1600" dirty="0">
                <a:solidFill>
                  <a:srgbClr val="00004D"/>
                </a:solidFill>
                <a:latin typeface="Didact Gothic"/>
                <a:ea typeface="Didact Gothic"/>
                <a:cs typeface="Didact Gothic"/>
                <a:sym typeface="Didact Gothic"/>
              </a:rPr>
              <a:t>Uso do Meet</a:t>
            </a:r>
            <a:endParaRPr sz="1600" dirty="0">
              <a:solidFill>
                <a:srgbClr val="00004D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●"/>
            </a:pPr>
            <a:r>
              <a:rPr lang="en" sz="1600" dirty="0">
                <a:solidFill>
                  <a:srgbClr val="00004D"/>
                </a:solidFill>
                <a:latin typeface="Didact Gothic"/>
                <a:ea typeface="Didact Gothic"/>
                <a:cs typeface="Didact Gothic"/>
                <a:sym typeface="Didact Gothic"/>
              </a:rPr>
              <a:t>CheckList de tarefas</a:t>
            </a:r>
            <a:endParaRPr sz="1600" dirty="0">
              <a:solidFill>
                <a:srgbClr val="00004D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●"/>
            </a:pPr>
            <a:r>
              <a:rPr lang="en" sz="1600" dirty="0">
                <a:solidFill>
                  <a:srgbClr val="00004D"/>
                </a:solidFill>
                <a:latin typeface="Didact Gothic"/>
                <a:ea typeface="Didact Gothic"/>
                <a:cs typeface="Didact Gothic"/>
                <a:sym typeface="Didact Gothic"/>
              </a:rPr>
              <a:t>Atualização de compromissos</a:t>
            </a:r>
            <a:endParaRPr sz="1600" dirty="0">
              <a:solidFill>
                <a:srgbClr val="00004D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●"/>
            </a:pPr>
            <a:r>
              <a:rPr lang="en" sz="1600" dirty="0">
                <a:solidFill>
                  <a:srgbClr val="00004D"/>
                </a:solidFill>
                <a:latin typeface="Didact Gothic"/>
                <a:ea typeface="Didact Gothic"/>
                <a:cs typeface="Didact Gothic"/>
                <a:sym typeface="Didact Gothic"/>
              </a:rPr>
              <a:t>Análise das atividades planejadas x realizadas</a:t>
            </a:r>
            <a:endParaRPr sz="1600" dirty="0">
              <a:solidFill>
                <a:srgbClr val="00004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6" name="Google Shape;956;gf87e9f1cb0_0_17"/>
          <p:cNvGrpSpPr/>
          <p:nvPr/>
        </p:nvGrpSpPr>
        <p:grpSpPr>
          <a:xfrm rot="-2972274">
            <a:off x="749527" y="2524119"/>
            <a:ext cx="1474060" cy="2670992"/>
            <a:chOff x="365627" y="255923"/>
            <a:chExt cx="1473934" cy="2670765"/>
          </a:xfrm>
        </p:grpSpPr>
        <p:grpSp>
          <p:nvGrpSpPr>
            <p:cNvPr id="957" name="Google Shape;957;gf87e9f1cb0_0_17"/>
            <p:cNvGrpSpPr/>
            <p:nvPr/>
          </p:nvGrpSpPr>
          <p:grpSpPr>
            <a:xfrm rot="-617154" flipH="1">
              <a:off x="575874" y="402327"/>
              <a:ext cx="1053440" cy="2449993"/>
              <a:chOff x="3817855" y="1437512"/>
              <a:chExt cx="541146" cy="1128254"/>
            </a:xfrm>
          </p:grpSpPr>
          <p:sp>
            <p:nvSpPr>
              <p:cNvPr id="958" name="Google Shape;958;gf87e9f1cb0_0_17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gf87e9f1cb0_0_17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0" name="Google Shape;960;gf87e9f1cb0_0_17"/>
            <p:cNvSpPr/>
            <p:nvPr/>
          </p:nvSpPr>
          <p:spPr>
            <a:xfrm>
              <a:off x="1432804" y="25592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1" name="Google Shape;961;gf87e9f1cb0_0_17"/>
          <p:cNvSpPr txBox="1"/>
          <p:nvPr/>
        </p:nvSpPr>
        <p:spPr>
          <a:xfrm>
            <a:off x="632545" y="857053"/>
            <a:ext cx="78789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Aldrich"/>
              <a:buNone/>
            </a:pPr>
            <a:r>
              <a:rPr lang="en" sz="24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O Processo de gerenciamento do projeto: Metodologia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gf87e9f1cb0_0_17"/>
          <p:cNvSpPr txBox="1"/>
          <p:nvPr/>
        </p:nvSpPr>
        <p:spPr>
          <a:xfrm>
            <a:off x="1226800" y="167154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Pesquisa</a:t>
            </a:r>
            <a:endParaRPr sz="1200"/>
          </a:p>
        </p:txBody>
      </p:sp>
      <p:sp>
        <p:nvSpPr>
          <p:cNvPr id="963" name="Google Shape;963;gf87e9f1cb0_0_17"/>
          <p:cNvSpPr txBox="1"/>
          <p:nvPr/>
        </p:nvSpPr>
        <p:spPr>
          <a:xfrm>
            <a:off x="1083714" y="1998722"/>
            <a:ext cx="4829400" cy="16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●"/>
            </a:pPr>
            <a:r>
              <a:rPr lang="en" sz="1600" dirty="0">
                <a:solidFill>
                  <a:srgbClr val="00004D"/>
                </a:solidFill>
                <a:latin typeface="Didact Gothic"/>
                <a:ea typeface="Didact Gothic"/>
                <a:cs typeface="Didact Gothic"/>
                <a:sym typeface="Didact Gothic"/>
              </a:rPr>
              <a:t>Envio de Formulário</a:t>
            </a:r>
          </a:p>
          <a:p>
            <a:pPr marL="1270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</a:pPr>
            <a:endParaRPr sz="1600" dirty="0">
              <a:solidFill>
                <a:srgbClr val="00004D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●"/>
            </a:pPr>
            <a:r>
              <a:rPr lang="en" sz="1600" dirty="0">
                <a:solidFill>
                  <a:srgbClr val="00004D"/>
                </a:solidFill>
                <a:latin typeface="Didact Gothic"/>
                <a:ea typeface="Didact Gothic"/>
                <a:cs typeface="Didact Gothic"/>
                <a:sym typeface="Didact Gothic"/>
              </a:rPr>
              <a:t>Estudantes do IFPE recém-matriculados</a:t>
            </a:r>
          </a:p>
          <a:p>
            <a:pPr marL="1270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</a:pPr>
            <a:endParaRPr sz="1600" dirty="0">
              <a:solidFill>
                <a:srgbClr val="00004D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600"/>
              <a:buFont typeface="Didact Gothic"/>
              <a:buChar char="●"/>
            </a:pPr>
            <a:r>
              <a:rPr lang="en" sz="1600" dirty="0">
                <a:solidFill>
                  <a:srgbClr val="00004D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Confirmation Bias</a:t>
            </a:r>
            <a:endParaRPr sz="1600" dirty="0">
              <a:solidFill>
                <a:srgbClr val="00004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964" name="Google Shape;964;gf87e9f1cb0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125" y="1484728"/>
            <a:ext cx="2920150" cy="29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6"/>
          <p:cNvSpPr txBox="1">
            <a:spLocks noGrp="1"/>
          </p:cNvSpPr>
          <p:nvPr>
            <p:ph type="title"/>
          </p:nvPr>
        </p:nvSpPr>
        <p:spPr>
          <a:xfrm>
            <a:off x="632545" y="857053"/>
            <a:ext cx="787890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/>
              <a:t>O Processo de gerenciamento do projeto: Ferramentas Utilizadas</a:t>
            </a:r>
            <a:endParaRPr sz="2400"/>
          </a:p>
        </p:txBody>
      </p:sp>
      <p:grpSp>
        <p:nvGrpSpPr>
          <p:cNvPr id="954" name="Google Shape;954;p16"/>
          <p:cNvGrpSpPr/>
          <p:nvPr/>
        </p:nvGrpSpPr>
        <p:grpSpPr>
          <a:xfrm rot="8100000">
            <a:off x="7501997" y="157812"/>
            <a:ext cx="1255896" cy="1731853"/>
            <a:chOff x="365695" y="233833"/>
            <a:chExt cx="1473983" cy="2692856"/>
          </a:xfrm>
        </p:grpSpPr>
        <p:grpSp>
          <p:nvGrpSpPr>
            <p:cNvPr id="955" name="Google Shape;955;p16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56" name="Google Shape;956;p16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16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8" name="Google Shape;958;p16"/>
            <p:cNvSpPr/>
            <p:nvPr/>
          </p:nvSpPr>
          <p:spPr>
            <a:xfrm>
              <a:off x="1424458" y="23383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64" name="Google Shape;96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9015" y="1744703"/>
            <a:ext cx="2864453" cy="153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00753" y="1905532"/>
            <a:ext cx="709984" cy="714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81631" y="2038790"/>
            <a:ext cx="1270864" cy="32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03241" y="3191667"/>
            <a:ext cx="1890014" cy="12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DB65DE-FB67-4EDB-84D0-E591BA25A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389" y="2469051"/>
            <a:ext cx="2934401" cy="1817396"/>
          </a:xfrm>
          <a:prstGeom prst="rect">
            <a:avLst/>
          </a:prstGeom>
        </p:spPr>
      </p:pic>
      <p:grpSp>
        <p:nvGrpSpPr>
          <p:cNvPr id="959" name="Google Shape;959;p16"/>
          <p:cNvGrpSpPr/>
          <p:nvPr/>
        </p:nvGrpSpPr>
        <p:grpSpPr>
          <a:xfrm rot="-2972274">
            <a:off x="921041" y="2380562"/>
            <a:ext cx="1474107" cy="2670994"/>
            <a:chOff x="365695" y="255923"/>
            <a:chExt cx="1473983" cy="2670766"/>
          </a:xfrm>
        </p:grpSpPr>
        <p:grpSp>
          <p:nvGrpSpPr>
            <p:cNvPr id="960" name="Google Shape;960;p16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1" name="Google Shape;961;p16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16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3" name="Google Shape;963;p16"/>
            <p:cNvSpPr/>
            <p:nvPr/>
          </p:nvSpPr>
          <p:spPr>
            <a:xfrm>
              <a:off x="1432804" y="25592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 descr="Inscreva-se na oficina &amp;quot;Google Forms como Recurso Didático&amp;quot;">
            <a:extLst>
              <a:ext uri="{FF2B5EF4-FFF2-40B4-BE49-F238E27FC236}">
                <a16:creationId xmlns:a16="http://schemas.microsoft.com/office/drawing/2014/main" id="{3ED3426D-74C4-4725-985E-CC433141A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87" y="3387346"/>
            <a:ext cx="2175779" cy="80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DB65DE-FB67-4EDB-84D0-E591BA25A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85" y="942718"/>
            <a:ext cx="5547079" cy="3435536"/>
          </a:xfrm>
          <a:prstGeom prst="rect">
            <a:avLst/>
          </a:prstGeom>
        </p:spPr>
      </p:pic>
      <p:sp>
        <p:nvSpPr>
          <p:cNvPr id="21" name="Google Shape;973;p8">
            <a:extLst>
              <a:ext uri="{FF2B5EF4-FFF2-40B4-BE49-F238E27FC236}">
                <a16:creationId xmlns:a16="http://schemas.microsoft.com/office/drawing/2014/main" id="{1EE2EDDE-171E-405B-AB9D-6CB4D99EE0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7185" y="253105"/>
            <a:ext cx="784963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 dirty="0"/>
              <a:t>Analise das atividades planejadas vs realizadas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53678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"/>
          <p:cNvSpPr/>
          <p:nvPr/>
        </p:nvSpPr>
        <p:spPr>
          <a:xfrm>
            <a:off x="3702060" y="1779619"/>
            <a:ext cx="1739885" cy="1739885"/>
          </a:xfrm>
          <a:custGeom>
            <a:avLst/>
            <a:gdLst/>
            <a:ahLst/>
            <a:cxnLst/>
            <a:rect l="l" t="t" r="r" b="b"/>
            <a:pathLst>
              <a:path w="27756" h="27756" extrusionOk="0">
                <a:moveTo>
                  <a:pt x="13878" y="0"/>
                </a:moveTo>
                <a:cubicBezTo>
                  <a:pt x="6217" y="0"/>
                  <a:pt x="0" y="6211"/>
                  <a:pt x="0" y="13878"/>
                </a:cubicBezTo>
                <a:cubicBezTo>
                  <a:pt x="0" y="21539"/>
                  <a:pt x="6217" y="27756"/>
                  <a:pt x="13878" y="27756"/>
                </a:cubicBezTo>
                <a:cubicBezTo>
                  <a:pt x="21545" y="27756"/>
                  <a:pt x="27756" y="21539"/>
                  <a:pt x="27756" y="13878"/>
                </a:cubicBezTo>
                <a:cubicBezTo>
                  <a:pt x="27756" y="6211"/>
                  <a:pt x="21545" y="0"/>
                  <a:pt x="138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6"/>
          <p:cNvSpPr txBox="1">
            <a:spLocks noGrp="1"/>
          </p:cNvSpPr>
          <p:nvPr>
            <p:ph type="title"/>
          </p:nvPr>
        </p:nvSpPr>
        <p:spPr>
          <a:xfrm>
            <a:off x="698300" y="69485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00"/>
              <a:t>EQUIPE 02</a:t>
            </a:r>
            <a:endParaRPr sz="2300"/>
          </a:p>
        </p:txBody>
      </p:sp>
      <p:sp>
        <p:nvSpPr>
          <p:cNvPr id="501" name="Google Shape;501;p6"/>
          <p:cNvSpPr/>
          <p:nvPr/>
        </p:nvSpPr>
        <p:spPr>
          <a:xfrm>
            <a:off x="3545345" y="1622905"/>
            <a:ext cx="2053310" cy="2053310"/>
          </a:xfrm>
          <a:custGeom>
            <a:avLst/>
            <a:gdLst/>
            <a:ahLst/>
            <a:cxnLst/>
            <a:rect l="l" t="t" r="r" b="b"/>
            <a:pathLst>
              <a:path w="32756" h="32756" fill="none" extrusionOk="0">
                <a:moveTo>
                  <a:pt x="16378" y="32755"/>
                </a:moveTo>
                <a:lnTo>
                  <a:pt x="16378" y="32755"/>
                </a:lnTo>
                <a:cubicBezTo>
                  <a:pt x="7331" y="32755"/>
                  <a:pt x="1" y="25418"/>
                  <a:pt x="1" y="16378"/>
                </a:cubicBezTo>
                <a:lnTo>
                  <a:pt x="1" y="16378"/>
                </a:lnTo>
                <a:cubicBezTo>
                  <a:pt x="1" y="7331"/>
                  <a:pt x="7331" y="1"/>
                  <a:pt x="16378" y="1"/>
                </a:cubicBezTo>
                <a:lnTo>
                  <a:pt x="16378" y="1"/>
                </a:lnTo>
                <a:cubicBezTo>
                  <a:pt x="25425" y="1"/>
                  <a:pt x="32755" y="7331"/>
                  <a:pt x="32755" y="16378"/>
                </a:cubicBezTo>
                <a:lnTo>
                  <a:pt x="32755" y="16378"/>
                </a:lnTo>
                <a:cubicBezTo>
                  <a:pt x="32755" y="25418"/>
                  <a:pt x="25425" y="32755"/>
                  <a:pt x="16378" y="32755"/>
                </a:cubicBezTo>
                <a:close/>
              </a:path>
            </a:pathLst>
          </a:custGeom>
          <a:solidFill>
            <a:srgbClr val="FFFFFF"/>
          </a:solidFill>
          <a:ln w="285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"/>
          <p:cNvSpPr/>
          <p:nvPr/>
        </p:nvSpPr>
        <p:spPr>
          <a:xfrm>
            <a:off x="4040005" y="2253043"/>
            <a:ext cx="1063969" cy="674050"/>
          </a:xfrm>
          <a:custGeom>
            <a:avLst/>
            <a:gdLst/>
            <a:ahLst/>
            <a:cxnLst/>
            <a:rect l="l" t="t" r="r" b="b"/>
            <a:pathLst>
              <a:path w="13095" h="8296" extrusionOk="0">
                <a:moveTo>
                  <a:pt x="1289" y="0"/>
                </a:moveTo>
                <a:cubicBezTo>
                  <a:pt x="576" y="0"/>
                  <a:pt x="0" y="602"/>
                  <a:pt x="0" y="1341"/>
                </a:cubicBezTo>
                <a:lnTo>
                  <a:pt x="0" y="6955"/>
                </a:lnTo>
                <a:cubicBezTo>
                  <a:pt x="0" y="7693"/>
                  <a:pt x="576" y="8296"/>
                  <a:pt x="1289" y="8296"/>
                </a:cubicBezTo>
                <a:lnTo>
                  <a:pt x="11805" y="8296"/>
                </a:lnTo>
                <a:cubicBezTo>
                  <a:pt x="12518" y="8296"/>
                  <a:pt x="13094" y="7693"/>
                  <a:pt x="13094" y="6955"/>
                </a:cubicBezTo>
                <a:lnTo>
                  <a:pt x="13094" y="1341"/>
                </a:lnTo>
                <a:cubicBezTo>
                  <a:pt x="13094" y="602"/>
                  <a:pt x="12518" y="7"/>
                  <a:pt x="11805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507FB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"/>
          <p:cNvSpPr/>
          <p:nvPr/>
        </p:nvSpPr>
        <p:spPr>
          <a:xfrm>
            <a:off x="4043994" y="2251759"/>
            <a:ext cx="1063969" cy="673563"/>
          </a:xfrm>
          <a:custGeom>
            <a:avLst/>
            <a:gdLst/>
            <a:ahLst/>
            <a:cxnLst/>
            <a:rect l="l" t="t" r="r" b="b"/>
            <a:pathLst>
              <a:path w="13095" h="8290" extrusionOk="0">
                <a:moveTo>
                  <a:pt x="1289" y="1"/>
                </a:moveTo>
                <a:cubicBezTo>
                  <a:pt x="576" y="1"/>
                  <a:pt x="0" y="596"/>
                  <a:pt x="0" y="1341"/>
                </a:cubicBezTo>
                <a:lnTo>
                  <a:pt x="0" y="6949"/>
                </a:lnTo>
                <a:cubicBezTo>
                  <a:pt x="0" y="7687"/>
                  <a:pt x="576" y="8290"/>
                  <a:pt x="1289" y="8290"/>
                </a:cubicBezTo>
                <a:lnTo>
                  <a:pt x="11805" y="8290"/>
                </a:lnTo>
                <a:cubicBezTo>
                  <a:pt x="12518" y="8290"/>
                  <a:pt x="13094" y="7687"/>
                  <a:pt x="13094" y="6949"/>
                </a:cubicBezTo>
                <a:lnTo>
                  <a:pt x="13094" y="1341"/>
                </a:lnTo>
                <a:cubicBezTo>
                  <a:pt x="13094" y="596"/>
                  <a:pt x="12518" y="1"/>
                  <a:pt x="11805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6"/>
          <p:cNvSpPr/>
          <p:nvPr/>
        </p:nvSpPr>
        <p:spPr>
          <a:xfrm>
            <a:off x="4125374" y="2332328"/>
            <a:ext cx="886113" cy="506756"/>
          </a:xfrm>
          <a:custGeom>
            <a:avLst/>
            <a:gdLst/>
            <a:ahLst/>
            <a:cxnLst/>
            <a:rect l="l" t="t" r="r" b="b"/>
            <a:pathLst>
              <a:path w="10906" h="6237" extrusionOk="0">
                <a:moveTo>
                  <a:pt x="240" y="0"/>
                </a:moveTo>
                <a:cubicBezTo>
                  <a:pt x="104" y="0"/>
                  <a:pt x="0" y="110"/>
                  <a:pt x="0" y="240"/>
                </a:cubicBezTo>
                <a:lnTo>
                  <a:pt x="0" y="5997"/>
                </a:lnTo>
                <a:cubicBezTo>
                  <a:pt x="0" y="6126"/>
                  <a:pt x="104" y="6236"/>
                  <a:pt x="240" y="6236"/>
                </a:cubicBezTo>
                <a:lnTo>
                  <a:pt x="10673" y="6236"/>
                </a:lnTo>
                <a:cubicBezTo>
                  <a:pt x="10802" y="6236"/>
                  <a:pt x="10906" y="6126"/>
                  <a:pt x="10906" y="5997"/>
                </a:cubicBezTo>
                <a:lnTo>
                  <a:pt x="10906" y="240"/>
                </a:lnTo>
                <a:cubicBezTo>
                  <a:pt x="10906" y="110"/>
                  <a:pt x="10802" y="0"/>
                  <a:pt x="10673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"/>
          <p:cNvSpPr/>
          <p:nvPr/>
        </p:nvSpPr>
        <p:spPr>
          <a:xfrm>
            <a:off x="4128895" y="2339332"/>
            <a:ext cx="886113" cy="506756"/>
          </a:xfrm>
          <a:custGeom>
            <a:avLst/>
            <a:gdLst/>
            <a:ahLst/>
            <a:cxnLst/>
            <a:rect l="l" t="t" r="r" b="b"/>
            <a:pathLst>
              <a:path w="10906" h="6237" fill="none" extrusionOk="0">
                <a:moveTo>
                  <a:pt x="10906" y="5997"/>
                </a:moveTo>
                <a:cubicBezTo>
                  <a:pt x="10906" y="6126"/>
                  <a:pt x="10802" y="6236"/>
                  <a:pt x="10673" y="6236"/>
                </a:cubicBezTo>
                <a:lnTo>
                  <a:pt x="240" y="6236"/>
                </a:lnTo>
                <a:cubicBezTo>
                  <a:pt x="104" y="6236"/>
                  <a:pt x="0" y="6126"/>
                  <a:pt x="0" y="5997"/>
                </a:cubicBezTo>
                <a:lnTo>
                  <a:pt x="0" y="240"/>
                </a:lnTo>
                <a:cubicBezTo>
                  <a:pt x="0" y="110"/>
                  <a:pt x="104" y="0"/>
                  <a:pt x="240" y="0"/>
                </a:cubicBezTo>
                <a:lnTo>
                  <a:pt x="10673" y="0"/>
                </a:lnTo>
                <a:cubicBezTo>
                  <a:pt x="10802" y="0"/>
                  <a:pt x="10906" y="110"/>
                  <a:pt x="10906" y="240"/>
                </a:cubicBezTo>
                <a:close/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"/>
          <p:cNvSpPr/>
          <p:nvPr/>
        </p:nvSpPr>
        <p:spPr>
          <a:xfrm>
            <a:off x="4170983" y="2773379"/>
            <a:ext cx="802506" cy="81"/>
          </a:xfrm>
          <a:custGeom>
            <a:avLst/>
            <a:gdLst/>
            <a:ahLst/>
            <a:cxnLst/>
            <a:rect l="l" t="t" r="r" b="b"/>
            <a:pathLst>
              <a:path w="9877" h="1" fill="none" extrusionOk="0">
                <a:moveTo>
                  <a:pt x="1" y="1"/>
                </a:moveTo>
                <a:lnTo>
                  <a:pt x="9876" y="1"/>
                </a:lnTo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"/>
          <p:cNvSpPr/>
          <p:nvPr/>
        </p:nvSpPr>
        <p:spPr>
          <a:xfrm>
            <a:off x="4528817" y="2294563"/>
            <a:ext cx="86856" cy="81"/>
          </a:xfrm>
          <a:custGeom>
            <a:avLst/>
            <a:gdLst/>
            <a:ahLst/>
            <a:cxnLst/>
            <a:rect l="l" t="t" r="r" b="b"/>
            <a:pathLst>
              <a:path w="1069" h="1" fill="none" extrusionOk="0">
                <a:moveTo>
                  <a:pt x="0" y="1"/>
                </a:moveTo>
                <a:lnTo>
                  <a:pt x="1069" y="1"/>
                </a:ln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"/>
          <p:cNvSpPr/>
          <p:nvPr/>
        </p:nvSpPr>
        <p:spPr>
          <a:xfrm>
            <a:off x="4040005" y="2927026"/>
            <a:ext cx="1063969" cy="119031"/>
          </a:xfrm>
          <a:custGeom>
            <a:avLst/>
            <a:gdLst/>
            <a:ahLst/>
            <a:cxnLst/>
            <a:rect l="l" t="t" r="r" b="b"/>
            <a:pathLst>
              <a:path w="13095" h="1465" extrusionOk="0">
                <a:moveTo>
                  <a:pt x="732" y="1"/>
                </a:moveTo>
                <a:cubicBezTo>
                  <a:pt x="330" y="1"/>
                  <a:pt x="0" y="331"/>
                  <a:pt x="0" y="732"/>
                </a:cubicBezTo>
                <a:cubicBezTo>
                  <a:pt x="0" y="1134"/>
                  <a:pt x="330" y="1464"/>
                  <a:pt x="732" y="1464"/>
                </a:cubicBezTo>
                <a:lnTo>
                  <a:pt x="12362" y="1464"/>
                </a:lnTo>
                <a:cubicBezTo>
                  <a:pt x="12764" y="1464"/>
                  <a:pt x="13094" y="1134"/>
                  <a:pt x="13094" y="732"/>
                </a:cubicBezTo>
                <a:cubicBezTo>
                  <a:pt x="13094" y="331"/>
                  <a:pt x="12764" y="1"/>
                  <a:pt x="12362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"/>
          <p:cNvSpPr/>
          <p:nvPr/>
        </p:nvSpPr>
        <p:spPr>
          <a:xfrm>
            <a:off x="4577719" y="3521208"/>
            <a:ext cx="81" cy="81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close/>
              </a:path>
            </a:pathLst>
          </a:custGeom>
          <a:noFill/>
          <a:ln w="9525" cap="flat" cmpd="sng">
            <a:solidFill>
              <a:srgbClr val="F1CB30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"/>
          <p:cNvSpPr txBox="1"/>
          <p:nvPr/>
        </p:nvSpPr>
        <p:spPr>
          <a:xfrm>
            <a:off x="5818094" y="1901361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tbmc@cin.ufpe.br</a:t>
            </a:r>
            <a:endParaRPr sz="1400" b="0" i="0" u="none" strike="noStrike" cap="none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11" name="Google Shape;511;p6"/>
          <p:cNvSpPr txBox="1"/>
          <p:nvPr/>
        </p:nvSpPr>
        <p:spPr>
          <a:xfrm>
            <a:off x="6351494" y="1628146"/>
            <a:ext cx="2079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Thales Brederodes</a:t>
            </a:r>
            <a:endParaRPr sz="1800" b="1" i="0" u="none" strike="noStrike" cap="none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12" name="Google Shape;512;p6"/>
          <p:cNvSpPr txBox="1"/>
          <p:nvPr/>
        </p:nvSpPr>
        <p:spPr>
          <a:xfrm>
            <a:off x="719925" y="1901133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gppn@cin.ufpe.br</a:t>
            </a:r>
            <a:endParaRPr sz="1400" b="0" i="0" u="none" strike="noStrike" cap="none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13" name="Google Shape;513;p6"/>
          <p:cNvSpPr txBox="1"/>
          <p:nvPr/>
        </p:nvSpPr>
        <p:spPr>
          <a:xfrm>
            <a:off x="719925" y="1628374"/>
            <a:ext cx="2079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Gustavo Nascimento</a:t>
            </a:r>
            <a:endParaRPr sz="1800" b="1" i="0" u="none" strike="noStrike" cap="none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14" name="Google Shape;514;p6"/>
          <p:cNvSpPr txBox="1"/>
          <p:nvPr/>
        </p:nvSpPr>
        <p:spPr>
          <a:xfrm>
            <a:off x="6374369" y="2904173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vlsf2@cin.ufpe.br</a:t>
            </a:r>
            <a:endParaRPr sz="1400" b="0" i="0" u="none" strike="noStrike" cap="none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15" name="Google Shape;515;p6"/>
          <p:cNvSpPr txBox="1"/>
          <p:nvPr/>
        </p:nvSpPr>
        <p:spPr>
          <a:xfrm>
            <a:off x="6799869" y="2783605"/>
            <a:ext cx="2079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Vinícius Luiz</a:t>
            </a:r>
            <a:endParaRPr sz="1800" b="1" i="0" u="none" strike="noStrike" cap="none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16" name="Google Shape;516;p6"/>
          <p:cNvSpPr txBox="1"/>
          <p:nvPr/>
        </p:nvSpPr>
        <p:spPr>
          <a:xfrm>
            <a:off x="384650" y="3056572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ahasl@cin.ufpe.br</a:t>
            </a:r>
            <a:endParaRPr sz="1400" b="0" i="0" u="none" strike="noStrike" cap="none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17" name="Google Shape;517;p6"/>
          <p:cNvSpPr txBox="1"/>
          <p:nvPr/>
        </p:nvSpPr>
        <p:spPr>
          <a:xfrm>
            <a:off x="537050" y="2783600"/>
            <a:ext cx="18633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Alexsandro Henrique</a:t>
            </a:r>
            <a:endParaRPr sz="1800" b="1" i="0" u="none" strike="noStrike" cap="none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518" name="Google Shape;518;p6"/>
          <p:cNvCxnSpPr/>
          <p:nvPr/>
        </p:nvCxnSpPr>
        <p:spPr>
          <a:xfrm>
            <a:off x="2723325" y="1805674"/>
            <a:ext cx="7818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19" name="Google Shape;519;p6"/>
          <p:cNvSpPr/>
          <p:nvPr/>
        </p:nvSpPr>
        <p:spPr>
          <a:xfrm>
            <a:off x="3566737" y="1415725"/>
            <a:ext cx="781800" cy="7818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0" name="Google Shape;520;p6"/>
          <p:cNvCxnSpPr/>
          <p:nvPr/>
        </p:nvCxnSpPr>
        <p:spPr>
          <a:xfrm rot="10800000">
            <a:off x="5645900" y="1805674"/>
            <a:ext cx="7818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21" name="Google Shape;521;p6"/>
          <p:cNvCxnSpPr/>
          <p:nvPr/>
        </p:nvCxnSpPr>
        <p:spPr>
          <a:xfrm>
            <a:off x="2316325" y="2971899"/>
            <a:ext cx="7818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22" name="Google Shape;522;p6"/>
          <p:cNvCxnSpPr/>
          <p:nvPr/>
        </p:nvCxnSpPr>
        <p:spPr>
          <a:xfrm rot="10800000">
            <a:off x="6018075" y="2971824"/>
            <a:ext cx="7818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23" name="Google Shape;523;p6"/>
          <p:cNvSpPr/>
          <p:nvPr/>
        </p:nvSpPr>
        <p:spPr>
          <a:xfrm>
            <a:off x="3144942" y="2571588"/>
            <a:ext cx="802500" cy="8025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"/>
          <p:cNvSpPr/>
          <p:nvPr/>
        </p:nvSpPr>
        <p:spPr>
          <a:xfrm>
            <a:off x="5159774" y="2570638"/>
            <a:ext cx="802500" cy="80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9405" y="2636050"/>
            <a:ext cx="673575" cy="6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8137" y="1487125"/>
            <a:ext cx="639000" cy="6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24237" y="2635100"/>
            <a:ext cx="673575" cy="6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"/>
          <p:cNvSpPr/>
          <p:nvPr/>
        </p:nvSpPr>
        <p:spPr>
          <a:xfrm>
            <a:off x="4157000" y="3162900"/>
            <a:ext cx="781800" cy="7818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11125" y="3217000"/>
            <a:ext cx="673575" cy="67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0" name="Google Shape;530;p6"/>
          <p:cNvCxnSpPr>
            <a:stCxn id="531" idx="0"/>
          </p:cNvCxnSpPr>
          <p:nvPr/>
        </p:nvCxnSpPr>
        <p:spPr>
          <a:xfrm rot="10800000">
            <a:off x="4547907" y="3955380"/>
            <a:ext cx="0" cy="2586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32" name="Google Shape;532;p6"/>
          <p:cNvSpPr txBox="1"/>
          <p:nvPr/>
        </p:nvSpPr>
        <p:spPr>
          <a:xfrm>
            <a:off x="3850257" y="4410750"/>
            <a:ext cx="13953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ycb@cin.ufpe.br</a:t>
            </a:r>
            <a:endParaRPr sz="1400" b="0" i="0" u="none" strike="noStrike" cap="none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1" name="Google Shape;531;p6"/>
          <p:cNvSpPr txBox="1"/>
          <p:nvPr/>
        </p:nvSpPr>
        <p:spPr>
          <a:xfrm>
            <a:off x="3508107" y="4213980"/>
            <a:ext cx="2079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Yuri Barros (GP)</a:t>
            </a:r>
            <a:endParaRPr sz="1800" b="1" i="0" u="none" strike="noStrike" cap="none" dirty="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33" name="Google Shape;533;p6"/>
          <p:cNvSpPr txBox="1"/>
          <p:nvPr/>
        </p:nvSpPr>
        <p:spPr>
          <a:xfrm>
            <a:off x="1083963" y="265775"/>
            <a:ext cx="698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Sistema de Matrícula Inicial On-line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"/>
          <p:cNvSpPr/>
          <p:nvPr/>
        </p:nvSpPr>
        <p:spPr>
          <a:xfrm>
            <a:off x="4785142" y="1405363"/>
            <a:ext cx="802500" cy="802500"/>
          </a:xfrm>
          <a:prstGeom prst="ellipse">
            <a:avLst/>
          </a:prstGeom>
          <a:solidFill>
            <a:schemeClr val="accent6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74768" y="1407399"/>
            <a:ext cx="802500" cy="802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8"/>
          <p:cNvSpPr txBox="1">
            <a:spLocks noGrp="1"/>
          </p:cNvSpPr>
          <p:nvPr>
            <p:ph type="title"/>
          </p:nvPr>
        </p:nvSpPr>
        <p:spPr>
          <a:xfrm>
            <a:off x="647185" y="253105"/>
            <a:ext cx="784963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 dirty="0"/>
              <a:t>Analise das atividades planejadas vs realizadas</a:t>
            </a:r>
            <a:endParaRPr sz="2400" dirty="0"/>
          </a:p>
        </p:txBody>
      </p:sp>
      <p:grpSp>
        <p:nvGrpSpPr>
          <p:cNvPr id="974" name="Google Shape;974;p8"/>
          <p:cNvGrpSpPr/>
          <p:nvPr/>
        </p:nvGrpSpPr>
        <p:grpSpPr>
          <a:xfrm rot="-2972274">
            <a:off x="749564" y="2524049"/>
            <a:ext cx="1474107" cy="2670994"/>
            <a:chOff x="365695" y="255923"/>
            <a:chExt cx="1473983" cy="2670766"/>
          </a:xfrm>
        </p:grpSpPr>
        <p:grpSp>
          <p:nvGrpSpPr>
            <p:cNvPr id="975" name="Google Shape;975;p8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76" name="Google Shape;976;p8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8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8" name="Google Shape;978;p8"/>
            <p:cNvSpPr/>
            <p:nvPr/>
          </p:nvSpPr>
          <p:spPr>
            <a:xfrm>
              <a:off x="1432804" y="25592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DEF69E2-865C-43EC-A657-60D23629A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88" y="835168"/>
            <a:ext cx="8751556" cy="4055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8"/>
          <p:cNvSpPr txBox="1">
            <a:spLocks noGrp="1"/>
          </p:cNvSpPr>
          <p:nvPr>
            <p:ph type="title"/>
          </p:nvPr>
        </p:nvSpPr>
        <p:spPr>
          <a:xfrm>
            <a:off x="684770" y="804144"/>
            <a:ext cx="784963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 dirty="0"/>
              <a:t>Analise das atividades planejadas vs realizadas</a:t>
            </a:r>
            <a:endParaRPr sz="2400" dirty="0"/>
          </a:p>
        </p:txBody>
      </p:sp>
      <p:grpSp>
        <p:nvGrpSpPr>
          <p:cNvPr id="974" name="Google Shape;974;p8"/>
          <p:cNvGrpSpPr/>
          <p:nvPr/>
        </p:nvGrpSpPr>
        <p:grpSpPr>
          <a:xfrm rot="-2972274">
            <a:off x="749564" y="2524049"/>
            <a:ext cx="1474107" cy="2670994"/>
            <a:chOff x="365695" y="255923"/>
            <a:chExt cx="1473983" cy="2670766"/>
          </a:xfrm>
        </p:grpSpPr>
        <p:grpSp>
          <p:nvGrpSpPr>
            <p:cNvPr id="975" name="Google Shape;975;p8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76" name="Google Shape;976;p8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8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8" name="Google Shape;978;p8"/>
            <p:cNvSpPr/>
            <p:nvPr/>
          </p:nvSpPr>
          <p:spPr>
            <a:xfrm>
              <a:off x="1432804" y="25592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A520F5C-5CA1-4623-91DD-01C21109FE41}"/>
              </a:ext>
            </a:extLst>
          </p:cNvPr>
          <p:cNvSpPr txBox="1"/>
          <p:nvPr/>
        </p:nvSpPr>
        <p:spPr>
          <a:xfrm>
            <a:off x="4593648" y="1359422"/>
            <a:ext cx="377611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Didact Gothic" panose="020B0604020202020204" charset="0"/>
              </a:rPr>
              <a:t>  Desenvolvimento da Declaração de Escopo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Didact Gothic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Didact Gothic" panose="020B0604020202020204" charset="0"/>
              </a:rPr>
              <a:t>  Desenvolvimento do plano de Comunicação e Lista de Análise de Stakeholders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Didact Gothic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Didact Gothic" panose="020B0604020202020204" charset="0"/>
              </a:rPr>
              <a:t>  Desenvolvimento da Modelagem BPMN do Processo do Projeto AS-IS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Didact Gothic" panose="020B0604020202020204" charset="0"/>
            </a:endParaRPr>
          </a:p>
          <a:p>
            <a:pPr marL="171450" indent="-171450" rtl="0" fontAlgn="base">
              <a:spcBef>
                <a:spcPts val="0"/>
              </a:spcBef>
              <a:spcAft>
                <a:spcPts val="0"/>
              </a:spcAft>
              <a:buFont typeface="Didact Gothic" panose="020B0604020202020204" charset="0"/>
              <a:buChar char="←"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Didact Gothic" panose="020B0604020202020204" charset="0"/>
              </a:rPr>
              <a:t>  Desenvolvimento da Lista de Fatores Críticos de Sucesso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Didact Gothic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Didact Gothic" panose="020B0604020202020204" charset="0"/>
              </a:rPr>
              <a:t>  Reunião Entre os Integrantes da Equipe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Didact Gothic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b="1" i="0" u="none" strike="noStrike" dirty="0">
                <a:solidFill>
                  <a:srgbClr val="FF0000"/>
                </a:solidFill>
                <a:effectLst/>
                <a:latin typeface="Didact Gothic" panose="020B0604020202020204" charset="0"/>
              </a:rPr>
              <a:t>  Comunicação/reuniões com o cliente real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1200" b="0" i="0" u="none" strike="noStrike" dirty="0">
              <a:solidFill>
                <a:srgbClr val="000000"/>
              </a:solidFill>
              <a:effectLst/>
              <a:latin typeface="Didact Gothic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b="1" i="0" u="none" strike="noStrike" dirty="0">
                <a:solidFill>
                  <a:srgbClr val="FF0000"/>
                </a:solidFill>
                <a:effectLst/>
                <a:latin typeface="Didact Gothic" panose="020B0604020202020204" charset="0"/>
              </a:rPr>
              <a:t>  Comunicação/reuniões com o usuário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7D8DE-88F0-490B-B8BF-412E17D6A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13" y="1719724"/>
            <a:ext cx="3387725" cy="22292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9503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9"/>
          <p:cNvSpPr txBox="1">
            <a:spLocks noGrp="1"/>
          </p:cNvSpPr>
          <p:nvPr>
            <p:ph type="title"/>
          </p:nvPr>
        </p:nvSpPr>
        <p:spPr>
          <a:xfrm>
            <a:off x="188362" y="315898"/>
            <a:ext cx="8767276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 dirty="0"/>
              <a:t>Metodologia - O relacionamento com os stakeholders</a:t>
            </a:r>
            <a:endParaRPr sz="24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4ABBC72-AD95-49AE-8345-9604B05B2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724" y="1287420"/>
            <a:ext cx="3068534" cy="3068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0BD819-F846-40EE-BE0B-1C09485747A9}"/>
              </a:ext>
            </a:extLst>
          </p:cNvPr>
          <p:cNvSpPr txBox="1"/>
          <p:nvPr/>
        </p:nvSpPr>
        <p:spPr>
          <a:xfrm>
            <a:off x="3533349" y="964002"/>
            <a:ext cx="513676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fontAlgn="base">
              <a:buFont typeface="Arial" panose="020B0604020202020204" pitchFamily="34" charset="0"/>
              <a:buChar char="•"/>
            </a:pPr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Didact Gothic" panose="020B0604020202020204" charset="0"/>
              </a:rPr>
              <a:t>  E-mail</a:t>
            </a:r>
          </a:p>
          <a:p>
            <a:pPr lvl="2" fontAlgn="base">
              <a:buFont typeface="Arial" panose="020B0604020202020204" pitchFamily="34" charset="0"/>
              <a:buChar char="•"/>
            </a:pPr>
            <a:endParaRPr lang="pt-BR" sz="1600" b="0" i="0" u="none" strike="noStrike" dirty="0">
              <a:solidFill>
                <a:srgbClr val="000000"/>
              </a:solidFill>
              <a:effectLst/>
              <a:latin typeface="Didact Gothic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Didact Gothic" panose="020B0604020202020204" charset="0"/>
              </a:rPr>
              <a:t>  Formulários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600" b="0" i="0" u="none" strike="noStrike" dirty="0">
              <a:solidFill>
                <a:srgbClr val="000000"/>
              </a:solidFill>
              <a:effectLst/>
              <a:latin typeface="Didact Gothic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600" dirty="0">
              <a:latin typeface="Didact Gothic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600" b="0" i="0" u="none" strike="noStrike" dirty="0">
              <a:solidFill>
                <a:srgbClr val="000000"/>
              </a:solidFill>
              <a:effectLst/>
              <a:latin typeface="Didact Gothic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600" dirty="0">
              <a:latin typeface="Didact Gothic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600" b="0" i="0" u="none" strike="noStrike" dirty="0">
              <a:solidFill>
                <a:srgbClr val="000000"/>
              </a:solidFill>
              <a:effectLst/>
              <a:latin typeface="Didact Gothic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600" dirty="0">
              <a:latin typeface="Didact Gothic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600" b="0" i="0" u="none" strike="noStrike" dirty="0">
              <a:solidFill>
                <a:srgbClr val="000000"/>
              </a:solidFill>
              <a:effectLst/>
              <a:latin typeface="Didact Gothic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600" dirty="0">
              <a:latin typeface="Didact Gothic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600" b="0" i="0" u="none" strike="noStrike" dirty="0">
              <a:solidFill>
                <a:srgbClr val="000000"/>
              </a:solidFill>
              <a:effectLst/>
              <a:latin typeface="Didact Gothic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latin typeface="Didact Gothic" panose="020B0604020202020204" charset="0"/>
              </a:rPr>
              <a:t>  Marco Eugênio (Diretor de TI do IFPE)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600" dirty="0">
              <a:latin typeface="Didact Gothic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latin typeface="Didact Gothic" panose="020B0604020202020204" charset="0"/>
              </a:rPr>
              <a:t>  </a:t>
            </a:r>
            <a:r>
              <a:rPr lang="pt-BR" sz="1600" dirty="0" err="1">
                <a:latin typeface="Didact Gothic" panose="020B0604020202020204" charset="0"/>
              </a:rPr>
              <a:t>Lenilton</a:t>
            </a:r>
            <a:r>
              <a:rPr lang="pt-BR" sz="1600" dirty="0">
                <a:latin typeface="Didact Gothic" panose="020B0604020202020204" charset="0"/>
              </a:rPr>
              <a:t> (Responsável pelo Registro Acadêmico)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600" b="0" i="0" u="none" strike="noStrike" dirty="0">
              <a:solidFill>
                <a:srgbClr val="000000"/>
              </a:solidFill>
              <a:effectLst/>
              <a:latin typeface="Didact Gothic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556239-A35A-49A0-BD93-2ECC0A8BA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331" y="1086024"/>
            <a:ext cx="3056899" cy="25836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"/>
          <p:cNvSpPr txBox="1">
            <a:spLocks noGrp="1"/>
          </p:cNvSpPr>
          <p:nvPr>
            <p:ph type="title"/>
          </p:nvPr>
        </p:nvSpPr>
        <p:spPr>
          <a:xfrm>
            <a:off x="2046600" y="804182"/>
            <a:ext cx="5050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 dirty="0"/>
              <a:t>Metodologia - Pontos fortes</a:t>
            </a:r>
            <a:endParaRPr sz="2400" dirty="0"/>
          </a:p>
        </p:txBody>
      </p:sp>
      <p:grpSp>
        <p:nvGrpSpPr>
          <p:cNvPr id="994" name="Google Shape;994;p10"/>
          <p:cNvGrpSpPr/>
          <p:nvPr/>
        </p:nvGrpSpPr>
        <p:grpSpPr>
          <a:xfrm rot="-2972274">
            <a:off x="749564" y="2524049"/>
            <a:ext cx="1474107" cy="2670994"/>
            <a:chOff x="365695" y="255923"/>
            <a:chExt cx="1473983" cy="2670766"/>
          </a:xfrm>
        </p:grpSpPr>
        <p:grpSp>
          <p:nvGrpSpPr>
            <p:cNvPr id="995" name="Google Shape;995;p1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96" name="Google Shape;996;p1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1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8" name="Google Shape;998;p10"/>
            <p:cNvSpPr/>
            <p:nvPr/>
          </p:nvSpPr>
          <p:spPr>
            <a:xfrm>
              <a:off x="1432804" y="25592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6B4F401E-028C-4043-9368-6CDDED5DF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1813" y="1227871"/>
            <a:ext cx="3213003" cy="32130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6A58EB-10F2-451C-BC00-68920088EADC}"/>
              </a:ext>
            </a:extLst>
          </p:cNvPr>
          <p:cNvSpPr txBox="1"/>
          <p:nvPr/>
        </p:nvSpPr>
        <p:spPr>
          <a:xfrm>
            <a:off x="1540530" y="2048263"/>
            <a:ext cx="30314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Didact Gothic" panose="020B0604020202020204" charset="0"/>
              </a:rPr>
              <a:t> Reuniões objetivas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600" b="0" i="0" u="none" strike="noStrike" dirty="0">
              <a:solidFill>
                <a:srgbClr val="000000"/>
              </a:solidFill>
              <a:effectLst/>
              <a:latin typeface="Didact Gothic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Didact Gothic" panose="020B0604020202020204" charset="0"/>
              </a:rPr>
              <a:t> Trabalho em equipe</a:t>
            </a:r>
            <a:br>
              <a:rPr lang="pt-BR" sz="1600" b="0" i="0" u="none" strike="noStrike" dirty="0">
                <a:solidFill>
                  <a:srgbClr val="000000"/>
                </a:solidFill>
                <a:effectLst/>
                <a:latin typeface="Didact Gothic" panose="020B0604020202020204" charset="0"/>
              </a:rPr>
            </a:br>
            <a:endParaRPr lang="pt-BR" sz="1600" b="0" i="0" u="none" strike="noStrike" dirty="0">
              <a:solidFill>
                <a:srgbClr val="000000"/>
              </a:solidFill>
              <a:effectLst/>
              <a:latin typeface="Didact Gothic" panose="020B0604020202020204" charset="0"/>
            </a:endParaRPr>
          </a:p>
          <a:p>
            <a:br>
              <a:rPr lang="pt-BR" sz="1600" b="0" dirty="0">
                <a:effectLst/>
                <a:latin typeface="Didact Gothic" panose="020B0604020202020204" charset="0"/>
              </a:rPr>
            </a:br>
            <a:endParaRPr lang="pt-BR" sz="1600" dirty="0">
              <a:latin typeface="Didact Gothic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"/>
          <p:cNvSpPr txBox="1">
            <a:spLocks noGrp="1"/>
          </p:cNvSpPr>
          <p:nvPr>
            <p:ph type="title"/>
          </p:nvPr>
        </p:nvSpPr>
        <p:spPr>
          <a:xfrm>
            <a:off x="1842149" y="824206"/>
            <a:ext cx="5673285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 dirty="0"/>
              <a:t>Metodologia - Pontos de melhoria</a:t>
            </a:r>
            <a:endParaRPr sz="2400" dirty="0"/>
          </a:p>
        </p:txBody>
      </p:sp>
      <p:grpSp>
        <p:nvGrpSpPr>
          <p:cNvPr id="994" name="Google Shape;994;p10"/>
          <p:cNvGrpSpPr/>
          <p:nvPr/>
        </p:nvGrpSpPr>
        <p:grpSpPr>
          <a:xfrm rot="-2972274">
            <a:off x="749564" y="2524049"/>
            <a:ext cx="1474107" cy="2670994"/>
            <a:chOff x="365695" y="255923"/>
            <a:chExt cx="1473983" cy="2670766"/>
          </a:xfrm>
        </p:grpSpPr>
        <p:grpSp>
          <p:nvGrpSpPr>
            <p:cNvPr id="995" name="Google Shape;995;p1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96" name="Google Shape;996;p1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1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8" name="Google Shape;998;p10"/>
            <p:cNvSpPr/>
            <p:nvPr/>
          </p:nvSpPr>
          <p:spPr>
            <a:xfrm>
              <a:off x="1432804" y="25592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59F74BA3-12D4-4B60-9A4C-056E51AF0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0894" y="1232746"/>
            <a:ext cx="3203254" cy="32032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06A404-CF5C-499F-8549-18FE2F49A47E}"/>
              </a:ext>
            </a:extLst>
          </p:cNvPr>
          <p:cNvSpPr txBox="1"/>
          <p:nvPr/>
        </p:nvSpPr>
        <p:spPr>
          <a:xfrm>
            <a:off x="4678791" y="1857272"/>
            <a:ext cx="3579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Didact Gothic" panose="020B0604020202020204" charset="0"/>
              </a:rPr>
              <a:t>Tentativas de comunicação sem sucesso com o cliente</a:t>
            </a:r>
          </a:p>
          <a:p>
            <a:endParaRPr lang="pt-BR" sz="1200" dirty="0"/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Didact Gothic" panose="020B0604020202020204" charset="0"/>
              </a:rPr>
              <a:t>Pouca comunicação com usuários chave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200" dirty="0"/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Didact Gothic" panose="020B0604020202020204" charset="0"/>
              </a:rPr>
              <a:t>Divisão de tarefas na equipe e organização do cronograma</a:t>
            </a:r>
            <a:endParaRPr lang="pt-BR" sz="1200" b="0" dirty="0">
              <a:effectLst/>
            </a:endParaRPr>
          </a:p>
          <a:p>
            <a:br>
              <a:rPr lang="pt-BR" sz="1200" dirty="0"/>
            </a:br>
            <a:br>
              <a:rPr lang="pt-BR" sz="1200" b="0" i="0" u="none" strike="noStrike" dirty="0">
                <a:solidFill>
                  <a:srgbClr val="000000"/>
                </a:solidFill>
                <a:effectLst/>
                <a:latin typeface="Didact Gothic" panose="020B0604020202020204" charset="0"/>
              </a:rPr>
            </a:br>
            <a:endParaRPr lang="pt-BR" sz="1200" b="0" i="0" u="none" strike="noStrike" dirty="0">
              <a:solidFill>
                <a:srgbClr val="000000"/>
              </a:solidFill>
              <a:effectLst/>
              <a:latin typeface="Didact Gothic" panose="020B0604020202020204" charset="0"/>
            </a:endParaRPr>
          </a:p>
          <a:p>
            <a:br>
              <a:rPr lang="pt-BR" sz="1200" b="0" dirty="0">
                <a:effectLst/>
                <a:latin typeface="Didact Gothic" panose="020B0604020202020204" charset="0"/>
              </a:rPr>
            </a:br>
            <a:endParaRPr lang="pt-BR" sz="1200" dirty="0">
              <a:latin typeface="Didact Gothi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27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23"/>
          <p:cNvSpPr txBox="1">
            <a:spLocks noGrp="1"/>
          </p:cNvSpPr>
          <p:nvPr>
            <p:ph type="ctrTitle"/>
          </p:nvPr>
        </p:nvSpPr>
        <p:spPr>
          <a:xfrm>
            <a:off x="722350" y="261775"/>
            <a:ext cx="4172100" cy="21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4800"/>
              <a:t>Fim! </a:t>
            </a:r>
            <a:endParaRPr sz="4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00"/>
              <a:t>Obrigado pela atenção</a:t>
            </a:r>
            <a:r>
              <a:rPr lang="en" sz="3800"/>
              <a:t>!</a:t>
            </a:r>
            <a:endParaRPr/>
          </a:p>
        </p:txBody>
      </p:sp>
      <p:sp>
        <p:nvSpPr>
          <p:cNvPr id="1004" name="Google Shape;1004;p23"/>
          <p:cNvSpPr/>
          <p:nvPr/>
        </p:nvSpPr>
        <p:spPr>
          <a:xfrm>
            <a:off x="3737471" y="3592044"/>
            <a:ext cx="8933" cy="3970"/>
          </a:xfrm>
          <a:custGeom>
            <a:avLst/>
            <a:gdLst/>
            <a:ahLst/>
            <a:cxnLst/>
            <a:rect l="l" t="t" r="r" b="b"/>
            <a:pathLst>
              <a:path w="369" h="164" extrusionOk="0">
                <a:moveTo>
                  <a:pt x="1" y="0"/>
                </a:moveTo>
                <a:cubicBezTo>
                  <a:pt x="164" y="0"/>
                  <a:pt x="164" y="0"/>
                  <a:pt x="369" y="164"/>
                </a:cubicBezTo>
                <a:lnTo>
                  <a:pt x="369" y="0"/>
                </a:lnTo>
                <a:close/>
              </a:path>
            </a:pathLst>
          </a:custGeom>
          <a:solidFill>
            <a:srgbClr val="BBDE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23"/>
          <p:cNvSpPr/>
          <p:nvPr/>
        </p:nvSpPr>
        <p:spPr>
          <a:xfrm>
            <a:off x="4071957" y="3717705"/>
            <a:ext cx="3970" cy="7941"/>
          </a:xfrm>
          <a:custGeom>
            <a:avLst/>
            <a:gdLst/>
            <a:ahLst/>
            <a:cxnLst/>
            <a:rect l="l" t="t" r="r" b="b"/>
            <a:pathLst>
              <a:path w="164" h="328" extrusionOk="0">
                <a:moveTo>
                  <a:pt x="164" y="1"/>
                </a:moveTo>
                <a:cubicBezTo>
                  <a:pt x="164" y="164"/>
                  <a:pt x="164" y="328"/>
                  <a:pt x="0" y="328"/>
                </a:cubicBezTo>
                <a:lnTo>
                  <a:pt x="0" y="328"/>
                </a:lnTo>
                <a:cubicBezTo>
                  <a:pt x="164" y="328"/>
                  <a:pt x="164" y="164"/>
                  <a:pt x="164" y="1"/>
                </a:cubicBezTo>
                <a:close/>
              </a:path>
            </a:pathLst>
          </a:custGeom>
          <a:solidFill>
            <a:srgbClr val="609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23"/>
          <p:cNvSpPr/>
          <p:nvPr/>
        </p:nvSpPr>
        <p:spPr>
          <a:xfrm>
            <a:off x="8374101" y="2829563"/>
            <a:ext cx="16688" cy="109793"/>
          </a:xfrm>
          <a:custGeom>
            <a:avLst/>
            <a:gdLst/>
            <a:ahLst/>
            <a:cxnLst/>
            <a:rect l="l" t="t" r="r" b="b"/>
            <a:pathLst>
              <a:path w="696" h="4579" extrusionOk="0">
                <a:moveTo>
                  <a:pt x="0" y="0"/>
                </a:moveTo>
                <a:lnTo>
                  <a:pt x="0" y="4088"/>
                </a:lnTo>
                <a:lnTo>
                  <a:pt x="695" y="4578"/>
                </a:lnTo>
                <a:lnTo>
                  <a:pt x="695" y="695"/>
                </a:lnTo>
                <a:lnTo>
                  <a:pt x="0" y="0"/>
                </a:lnTo>
                <a:close/>
              </a:path>
            </a:pathLst>
          </a:custGeom>
          <a:solidFill>
            <a:srgbClr val="0652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23"/>
          <p:cNvSpPr/>
          <p:nvPr/>
        </p:nvSpPr>
        <p:spPr>
          <a:xfrm>
            <a:off x="8190811" y="3404875"/>
            <a:ext cx="3956" cy="86271"/>
          </a:xfrm>
          <a:custGeom>
            <a:avLst/>
            <a:gdLst/>
            <a:ahLst/>
            <a:cxnLst/>
            <a:rect l="l" t="t" r="r" b="b"/>
            <a:pathLst>
              <a:path w="165" h="3598" extrusionOk="0">
                <a:moveTo>
                  <a:pt x="164" y="0"/>
                </a:moveTo>
                <a:lnTo>
                  <a:pt x="1" y="3597"/>
                </a:lnTo>
                <a:lnTo>
                  <a:pt x="1" y="3597"/>
                </a:lnTo>
                <a:lnTo>
                  <a:pt x="164" y="0"/>
                </a:lnTo>
                <a:lnTo>
                  <a:pt x="164" y="0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</a:path>
            </a:pathLst>
          </a:custGeom>
          <a:solidFill>
            <a:srgbClr val="F7EA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23"/>
          <p:cNvSpPr/>
          <p:nvPr/>
        </p:nvSpPr>
        <p:spPr>
          <a:xfrm>
            <a:off x="8292743" y="299714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DCDA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23"/>
          <p:cNvSpPr/>
          <p:nvPr/>
        </p:nvSpPr>
        <p:spPr>
          <a:xfrm>
            <a:off x="8153573" y="2993239"/>
            <a:ext cx="143122" cy="109793"/>
          </a:xfrm>
          <a:custGeom>
            <a:avLst/>
            <a:gdLst/>
            <a:ahLst/>
            <a:cxnLst/>
            <a:rect l="l" t="t" r="r" b="b"/>
            <a:pathLst>
              <a:path w="5969" h="4579" extrusionOk="0">
                <a:moveTo>
                  <a:pt x="4783" y="0"/>
                </a:moveTo>
                <a:cubicBezTo>
                  <a:pt x="3066" y="1186"/>
                  <a:pt x="1554" y="2535"/>
                  <a:pt x="1" y="3720"/>
                </a:cubicBezTo>
                <a:cubicBezTo>
                  <a:pt x="328" y="4088"/>
                  <a:pt x="859" y="4251"/>
                  <a:pt x="1186" y="4578"/>
                </a:cubicBezTo>
                <a:cubicBezTo>
                  <a:pt x="2739" y="3393"/>
                  <a:pt x="4415" y="2044"/>
                  <a:pt x="5968" y="818"/>
                </a:cubicBezTo>
                <a:cubicBezTo>
                  <a:pt x="5968" y="491"/>
                  <a:pt x="5968" y="327"/>
                  <a:pt x="5805" y="164"/>
                </a:cubicBezTo>
                <a:cubicBezTo>
                  <a:pt x="5641" y="0"/>
                  <a:pt x="5437" y="0"/>
                  <a:pt x="5273" y="0"/>
                </a:cubicBezTo>
                <a:close/>
              </a:path>
            </a:pathLst>
          </a:custGeom>
          <a:solidFill>
            <a:srgbClr val="B8D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23"/>
          <p:cNvSpPr/>
          <p:nvPr/>
        </p:nvSpPr>
        <p:spPr>
          <a:xfrm>
            <a:off x="7884056" y="3291194"/>
            <a:ext cx="12756" cy="45102"/>
          </a:xfrm>
          <a:custGeom>
            <a:avLst/>
            <a:gdLst/>
            <a:ahLst/>
            <a:cxnLst/>
            <a:rect l="l" t="t" r="r" b="b"/>
            <a:pathLst>
              <a:path w="532" h="1881" extrusionOk="0">
                <a:moveTo>
                  <a:pt x="327" y="164"/>
                </a:moveTo>
                <a:cubicBezTo>
                  <a:pt x="532" y="491"/>
                  <a:pt x="164" y="1185"/>
                  <a:pt x="0" y="1880"/>
                </a:cubicBezTo>
                <a:lnTo>
                  <a:pt x="0" y="1880"/>
                </a:lnTo>
                <a:cubicBezTo>
                  <a:pt x="164" y="1185"/>
                  <a:pt x="532" y="491"/>
                  <a:pt x="327" y="164"/>
                </a:cubicBezTo>
                <a:close/>
                <a:moveTo>
                  <a:pt x="327" y="0"/>
                </a:moveTo>
                <a:lnTo>
                  <a:pt x="327" y="164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23"/>
          <p:cNvSpPr/>
          <p:nvPr/>
        </p:nvSpPr>
        <p:spPr>
          <a:xfrm>
            <a:off x="7884056" y="3274529"/>
            <a:ext cx="41169" cy="61766"/>
          </a:xfrm>
          <a:custGeom>
            <a:avLst/>
            <a:gdLst/>
            <a:ahLst/>
            <a:cxnLst/>
            <a:rect l="l" t="t" r="r" b="b"/>
            <a:pathLst>
              <a:path w="1717" h="2576" extrusionOk="0">
                <a:moveTo>
                  <a:pt x="1186" y="0"/>
                </a:moveTo>
                <a:cubicBezTo>
                  <a:pt x="859" y="164"/>
                  <a:pt x="532" y="327"/>
                  <a:pt x="327" y="695"/>
                </a:cubicBezTo>
                <a:lnTo>
                  <a:pt x="327" y="859"/>
                </a:lnTo>
                <a:cubicBezTo>
                  <a:pt x="532" y="1186"/>
                  <a:pt x="164" y="1880"/>
                  <a:pt x="0" y="2575"/>
                </a:cubicBezTo>
                <a:cubicBezTo>
                  <a:pt x="532" y="2044"/>
                  <a:pt x="1022" y="1717"/>
                  <a:pt x="1717" y="1186"/>
                </a:cubicBezTo>
                <a:cubicBezTo>
                  <a:pt x="1349" y="859"/>
                  <a:pt x="1186" y="327"/>
                  <a:pt x="1186" y="0"/>
                </a:cubicBezTo>
                <a:close/>
              </a:path>
            </a:pathLst>
          </a:custGeom>
          <a:solidFill>
            <a:srgbClr val="B8D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23"/>
          <p:cNvSpPr/>
          <p:nvPr/>
        </p:nvSpPr>
        <p:spPr>
          <a:xfrm>
            <a:off x="8259413" y="3148091"/>
            <a:ext cx="24529" cy="16688"/>
          </a:xfrm>
          <a:custGeom>
            <a:avLst/>
            <a:gdLst/>
            <a:ahLst/>
            <a:cxnLst/>
            <a:rect l="l" t="t" r="r" b="b"/>
            <a:pathLst>
              <a:path w="1023" h="696" extrusionOk="0">
                <a:moveTo>
                  <a:pt x="1" y="0"/>
                </a:moveTo>
                <a:lnTo>
                  <a:pt x="1" y="0"/>
                </a:lnTo>
                <a:cubicBezTo>
                  <a:pt x="205" y="327"/>
                  <a:pt x="532" y="491"/>
                  <a:pt x="1023" y="695"/>
                </a:cubicBezTo>
                <a:lnTo>
                  <a:pt x="1023" y="491"/>
                </a:lnTo>
                <a:cubicBezTo>
                  <a:pt x="532" y="491"/>
                  <a:pt x="369" y="32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23"/>
          <p:cNvSpPr/>
          <p:nvPr/>
        </p:nvSpPr>
        <p:spPr>
          <a:xfrm>
            <a:off x="7945800" y="3397035"/>
            <a:ext cx="32370" cy="12756"/>
          </a:xfrm>
          <a:custGeom>
            <a:avLst/>
            <a:gdLst/>
            <a:ahLst/>
            <a:cxnLst/>
            <a:rect l="l" t="t" r="r" b="b"/>
            <a:pathLst>
              <a:path w="1350" h="532" extrusionOk="0">
                <a:moveTo>
                  <a:pt x="1349" y="0"/>
                </a:moveTo>
                <a:cubicBezTo>
                  <a:pt x="1022" y="0"/>
                  <a:pt x="491" y="164"/>
                  <a:pt x="0" y="532"/>
                </a:cubicBezTo>
                <a:lnTo>
                  <a:pt x="0" y="532"/>
                </a:lnTo>
                <a:cubicBezTo>
                  <a:pt x="491" y="164"/>
                  <a:pt x="1022" y="0"/>
                  <a:pt x="1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23"/>
          <p:cNvSpPr/>
          <p:nvPr/>
        </p:nvSpPr>
        <p:spPr>
          <a:xfrm>
            <a:off x="7978147" y="3397035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E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23"/>
          <p:cNvSpPr/>
          <p:nvPr/>
        </p:nvSpPr>
        <p:spPr>
          <a:xfrm>
            <a:off x="7978147" y="3393102"/>
            <a:ext cx="20597" cy="3956"/>
          </a:xfrm>
          <a:custGeom>
            <a:avLst/>
            <a:gdLst/>
            <a:ahLst/>
            <a:cxnLst/>
            <a:rect l="l" t="t" r="r" b="b"/>
            <a:pathLst>
              <a:path w="859" h="165" extrusionOk="0">
                <a:moveTo>
                  <a:pt x="858" y="164"/>
                </a:moveTo>
                <a:lnTo>
                  <a:pt x="858" y="164"/>
                </a:lnTo>
                <a:lnTo>
                  <a:pt x="858" y="164"/>
                </a:lnTo>
                <a:lnTo>
                  <a:pt x="858" y="164"/>
                </a:lnTo>
                <a:close/>
                <a:moveTo>
                  <a:pt x="491" y="1"/>
                </a:moveTo>
                <a:cubicBezTo>
                  <a:pt x="327" y="1"/>
                  <a:pt x="164" y="164"/>
                  <a:pt x="0" y="164"/>
                </a:cubicBezTo>
                <a:lnTo>
                  <a:pt x="0" y="164"/>
                </a:lnTo>
                <a:cubicBezTo>
                  <a:pt x="164" y="164"/>
                  <a:pt x="327" y="1"/>
                  <a:pt x="491" y="1"/>
                </a:cubicBezTo>
                <a:cubicBezTo>
                  <a:pt x="491" y="1"/>
                  <a:pt x="695" y="164"/>
                  <a:pt x="858" y="164"/>
                </a:cubicBezTo>
                <a:cubicBezTo>
                  <a:pt x="695" y="164"/>
                  <a:pt x="491" y="1"/>
                  <a:pt x="491" y="1"/>
                </a:cubicBezTo>
                <a:close/>
              </a:path>
            </a:pathLst>
          </a:custGeom>
          <a:solidFill>
            <a:srgbClr val="FAE4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23"/>
          <p:cNvSpPr/>
          <p:nvPr/>
        </p:nvSpPr>
        <p:spPr>
          <a:xfrm>
            <a:off x="7945800" y="3372529"/>
            <a:ext cx="68624" cy="37261"/>
          </a:xfrm>
          <a:custGeom>
            <a:avLst/>
            <a:gdLst/>
            <a:ahLst/>
            <a:cxnLst/>
            <a:rect l="l" t="t" r="r" b="b"/>
            <a:pathLst>
              <a:path w="2862" h="1554" extrusionOk="0">
                <a:moveTo>
                  <a:pt x="1676" y="1"/>
                </a:moveTo>
                <a:cubicBezTo>
                  <a:pt x="1186" y="532"/>
                  <a:pt x="491" y="1022"/>
                  <a:pt x="0" y="1554"/>
                </a:cubicBezTo>
                <a:cubicBezTo>
                  <a:pt x="491" y="1186"/>
                  <a:pt x="1022" y="1022"/>
                  <a:pt x="1349" y="1022"/>
                </a:cubicBezTo>
                <a:cubicBezTo>
                  <a:pt x="1513" y="1022"/>
                  <a:pt x="1676" y="859"/>
                  <a:pt x="1840" y="859"/>
                </a:cubicBezTo>
                <a:cubicBezTo>
                  <a:pt x="1840" y="859"/>
                  <a:pt x="2044" y="1022"/>
                  <a:pt x="2207" y="1022"/>
                </a:cubicBezTo>
                <a:cubicBezTo>
                  <a:pt x="2534" y="859"/>
                  <a:pt x="2698" y="695"/>
                  <a:pt x="2861" y="532"/>
                </a:cubicBezTo>
                <a:cubicBezTo>
                  <a:pt x="2371" y="328"/>
                  <a:pt x="2044" y="164"/>
                  <a:pt x="1676" y="1"/>
                </a:cubicBezTo>
                <a:close/>
              </a:path>
            </a:pathLst>
          </a:custGeom>
          <a:solidFill>
            <a:srgbClr val="B8D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23"/>
          <p:cNvSpPr/>
          <p:nvPr/>
        </p:nvSpPr>
        <p:spPr>
          <a:xfrm>
            <a:off x="8072238" y="3523472"/>
            <a:ext cx="7865" cy="3932"/>
          </a:xfrm>
          <a:custGeom>
            <a:avLst/>
            <a:gdLst/>
            <a:ahLst/>
            <a:cxnLst/>
            <a:rect l="l" t="t" r="r" b="b"/>
            <a:pathLst>
              <a:path w="328" h="164" extrusionOk="0"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close/>
              </a:path>
            </a:pathLst>
          </a:custGeom>
          <a:solidFill>
            <a:srgbClr val="FAE4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23"/>
          <p:cNvSpPr/>
          <p:nvPr/>
        </p:nvSpPr>
        <p:spPr>
          <a:xfrm>
            <a:off x="8194743" y="3404875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AF3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23"/>
          <p:cNvSpPr/>
          <p:nvPr/>
        </p:nvSpPr>
        <p:spPr>
          <a:xfrm>
            <a:off x="8194743" y="3404875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AE4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0" name="Google Shape;1020;p23"/>
          <p:cNvGrpSpPr/>
          <p:nvPr/>
        </p:nvGrpSpPr>
        <p:grpSpPr>
          <a:xfrm>
            <a:off x="3524120" y="4307399"/>
            <a:ext cx="6289057" cy="539063"/>
            <a:chOff x="3457434" y="4469778"/>
            <a:chExt cx="6350017" cy="544288"/>
          </a:xfrm>
        </p:grpSpPr>
        <p:sp>
          <p:nvSpPr>
            <p:cNvPr id="1021" name="Google Shape;1021;p23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3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3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3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3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23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23"/>
            <p:cNvSpPr/>
            <p:nvPr/>
          </p:nvSpPr>
          <p:spPr>
            <a:xfrm>
              <a:off x="3494040" y="4494520"/>
              <a:ext cx="6313411" cy="12880"/>
            </a:xfrm>
            <a:custGeom>
              <a:avLst/>
              <a:gdLst/>
              <a:ahLst/>
              <a:cxnLst/>
              <a:rect l="l" t="t" r="r" b="b"/>
              <a:pathLst>
                <a:path w="260777" h="532" extrusionOk="0">
                  <a:moveTo>
                    <a:pt x="1" y="0"/>
                  </a:moveTo>
                  <a:lnTo>
                    <a:pt x="1" y="532"/>
                  </a:lnTo>
                  <a:cubicBezTo>
                    <a:pt x="369" y="368"/>
                    <a:pt x="696" y="164"/>
                    <a:pt x="1227" y="0"/>
                  </a:cubicBezTo>
                  <a:close/>
                  <a:moveTo>
                    <a:pt x="217491" y="0"/>
                  </a:moveTo>
                  <a:lnTo>
                    <a:pt x="218350" y="532"/>
                  </a:lnTo>
                  <a:lnTo>
                    <a:pt x="224317" y="532"/>
                  </a:lnTo>
                  <a:lnTo>
                    <a:pt x="224154" y="0"/>
                  </a:lnTo>
                  <a:close/>
                  <a:moveTo>
                    <a:pt x="255463" y="0"/>
                  </a:moveTo>
                  <a:lnTo>
                    <a:pt x="255463" y="532"/>
                  </a:lnTo>
                  <a:lnTo>
                    <a:pt x="260777" y="532"/>
                  </a:lnTo>
                  <a:lnTo>
                    <a:pt x="2607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2" name="Google Shape;1042;p23"/>
          <p:cNvSpPr/>
          <p:nvPr/>
        </p:nvSpPr>
        <p:spPr>
          <a:xfrm>
            <a:off x="4124124" y="1940852"/>
            <a:ext cx="5113942" cy="3032359"/>
          </a:xfrm>
          <a:custGeom>
            <a:avLst/>
            <a:gdLst/>
            <a:ahLst/>
            <a:cxnLst/>
            <a:rect l="l" t="t" r="r" b="b"/>
            <a:pathLst>
              <a:path w="225135" h="134190" extrusionOk="0">
                <a:moveTo>
                  <a:pt x="41896" y="1"/>
                </a:moveTo>
                <a:cubicBezTo>
                  <a:pt x="37114" y="1"/>
                  <a:pt x="33190" y="3924"/>
                  <a:pt x="33190" y="8707"/>
                </a:cubicBezTo>
                <a:lnTo>
                  <a:pt x="33190" y="102349"/>
                </a:lnTo>
                <a:lnTo>
                  <a:pt x="1676" y="125197"/>
                </a:lnTo>
                <a:lnTo>
                  <a:pt x="2044" y="125197"/>
                </a:lnTo>
                <a:cubicBezTo>
                  <a:pt x="859" y="126015"/>
                  <a:pt x="0" y="127568"/>
                  <a:pt x="0" y="129081"/>
                </a:cubicBezTo>
                <a:cubicBezTo>
                  <a:pt x="0" y="131819"/>
                  <a:pt x="2371" y="134190"/>
                  <a:pt x="5109" y="134190"/>
                </a:cubicBezTo>
                <a:lnTo>
                  <a:pt x="220188" y="134190"/>
                </a:lnTo>
                <a:cubicBezTo>
                  <a:pt x="222927" y="134190"/>
                  <a:pt x="225134" y="131819"/>
                  <a:pt x="225134" y="129081"/>
                </a:cubicBezTo>
                <a:cubicBezTo>
                  <a:pt x="225134" y="127732"/>
                  <a:pt x="224644" y="126383"/>
                  <a:pt x="223622" y="125524"/>
                </a:cubicBezTo>
                <a:lnTo>
                  <a:pt x="223785" y="125524"/>
                </a:lnTo>
                <a:lnTo>
                  <a:pt x="192762" y="102349"/>
                </a:lnTo>
                <a:lnTo>
                  <a:pt x="192762" y="8707"/>
                </a:lnTo>
                <a:cubicBezTo>
                  <a:pt x="192762" y="3924"/>
                  <a:pt x="188879" y="1"/>
                  <a:pt x="1840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3" name="Google Shape;1043;p23"/>
          <p:cNvGrpSpPr/>
          <p:nvPr/>
        </p:nvGrpSpPr>
        <p:grpSpPr>
          <a:xfrm>
            <a:off x="8710864" y="1686515"/>
            <a:ext cx="1176128" cy="2845471"/>
            <a:chOff x="7907551" y="-114309"/>
            <a:chExt cx="1908059" cy="4616273"/>
          </a:xfrm>
        </p:grpSpPr>
        <p:sp>
          <p:nvSpPr>
            <p:cNvPr id="1044" name="Google Shape;1044;p23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23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23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3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3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3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3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3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0" name="Google Shape;1060;p23"/>
          <p:cNvSpPr/>
          <p:nvPr/>
        </p:nvSpPr>
        <p:spPr>
          <a:xfrm>
            <a:off x="4108715" y="1945809"/>
            <a:ext cx="5145401" cy="3032255"/>
          </a:xfrm>
          <a:custGeom>
            <a:avLst/>
            <a:gdLst/>
            <a:ahLst/>
            <a:cxnLst/>
            <a:rect l="l" t="t" r="r" b="b"/>
            <a:pathLst>
              <a:path w="225626" h="134722" extrusionOk="0">
                <a:moveTo>
                  <a:pt x="184261" y="491"/>
                </a:moveTo>
                <a:cubicBezTo>
                  <a:pt x="186468" y="491"/>
                  <a:pt x="188675" y="1513"/>
                  <a:pt x="190228" y="3066"/>
                </a:cubicBezTo>
                <a:cubicBezTo>
                  <a:pt x="191577" y="4578"/>
                  <a:pt x="192599" y="6622"/>
                  <a:pt x="192599" y="9034"/>
                </a:cubicBezTo>
                <a:lnTo>
                  <a:pt x="192599" y="102839"/>
                </a:lnTo>
                <a:lnTo>
                  <a:pt x="223381" y="125714"/>
                </a:lnTo>
                <a:lnTo>
                  <a:pt x="223581" y="126015"/>
                </a:lnTo>
                <a:cubicBezTo>
                  <a:pt x="224440" y="126873"/>
                  <a:pt x="225135" y="128059"/>
                  <a:pt x="225135" y="129408"/>
                </a:cubicBezTo>
                <a:cubicBezTo>
                  <a:pt x="225135" y="130797"/>
                  <a:pt x="224603" y="131983"/>
                  <a:pt x="223581" y="132841"/>
                </a:cubicBezTo>
                <a:cubicBezTo>
                  <a:pt x="222764" y="133699"/>
                  <a:pt x="221538" y="134190"/>
                  <a:pt x="220352" y="134190"/>
                </a:cubicBezTo>
                <a:lnTo>
                  <a:pt x="5273" y="134190"/>
                </a:lnTo>
                <a:cubicBezTo>
                  <a:pt x="3884" y="134190"/>
                  <a:pt x="2698" y="133699"/>
                  <a:pt x="1840" y="132841"/>
                </a:cubicBezTo>
                <a:cubicBezTo>
                  <a:pt x="1023" y="131983"/>
                  <a:pt x="491" y="130797"/>
                  <a:pt x="491" y="129408"/>
                </a:cubicBezTo>
                <a:cubicBezTo>
                  <a:pt x="491" y="127895"/>
                  <a:pt x="1186" y="126546"/>
                  <a:pt x="2371" y="125688"/>
                </a:cubicBezTo>
                <a:lnTo>
                  <a:pt x="2862" y="125157"/>
                </a:lnTo>
                <a:lnTo>
                  <a:pt x="2698" y="125157"/>
                </a:lnTo>
                <a:lnTo>
                  <a:pt x="33722" y="102839"/>
                </a:lnTo>
                <a:lnTo>
                  <a:pt x="33722" y="9034"/>
                </a:lnTo>
                <a:cubicBezTo>
                  <a:pt x="33722" y="6622"/>
                  <a:pt x="34539" y="4578"/>
                  <a:pt x="36092" y="3066"/>
                </a:cubicBezTo>
                <a:cubicBezTo>
                  <a:pt x="37605" y="1513"/>
                  <a:pt x="39853" y="491"/>
                  <a:pt x="42060" y="491"/>
                </a:cubicBezTo>
                <a:close/>
                <a:moveTo>
                  <a:pt x="42060" y="1"/>
                </a:moveTo>
                <a:cubicBezTo>
                  <a:pt x="37114" y="1"/>
                  <a:pt x="33190" y="4088"/>
                  <a:pt x="33190" y="9034"/>
                </a:cubicBezTo>
                <a:lnTo>
                  <a:pt x="33190" y="102676"/>
                </a:lnTo>
                <a:lnTo>
                  <a:pt x="1023" y="125688"/>
                </a:lnTo>
                <a:lnTo>
                  <a:pt x="1589" y="125688"/>
                </a:lnTo>
                <a:cubicBezTo>
                  <a:pt x="620" y="126584"/>
                  <a:pt x="1" y="127949"/>
                  <a:pt x="1" y="129408"/>
                </a:cubicBezTo>
                <a:cubicBezTo>
                  <a:pt x="1" y="132310"/>
                  <a:pt x="2371" y="134721"/>
                  <a:pt x="5273" y="134721"/>
                </a:cubicBezTo>
                <a:lnTo>
                  <a:pt x="220352" y="134721"/>
                </a:lnTo>
                <a:cubicBezTo>
                  <a:pt x="223254" y="134721"/>
                  <a:pt x="225625" y="132310"/>
                  <a:pt x="225625" y="129408"/>
                </a:cubicBezTo>
                <a:cubicBezTo>
                  <a:pt x="225625" y="128054"/>
                  <a:pt x="225101" y="126962"/>
                  <a:pt x="224258" y="126015"/>
                </a:cubicBezTo>
                <a:lnTo>
                  <a:pt x="224603" y="126015"/>
                </a:lnTo>
                <a:lnTo>
                  <a:pt x="223949" y="125530"/>
                </a:lnTo>
                <a:lnTo>
                  <a:pt x="223949" y="125530"/>
                </a:lnTo>
                <a:lnTo>
                  <a:pt x="223949" y="125524"/>
                </a:lnTo>
                <a:lnTo>
                  <a:pt x="223942" y="125524"/>
                </a:lnTo>
                <a:lnTo>
                  <a:pt x="193130" y="102676"/>
                </a:lnTo>
                <a:lnTo>
                  <a:pt x="193130" y="9034"/>
                </a:lnTo>
                <a:cubicBezTo>
                  <a:pt x="193130" y="4088"/>
                  <a:pt x="189043" y="1"/>
                  <a:pt x="184261" y="1"/>
                </a:cubicBezTo>
                <a:close/>
              </a:path>
            </a:pathLst>
          </a:custGeom>
          <a:solidFill>
            <a:srgbClr val="006FE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23"/>
          <p:cNvSpPr/>
          <p:nvPr/>
        </p:nvSpPr>
        <p:spPr>
          <a:xfrm>
            <a:off x="4195225" y="4784947"/>
            <a:ext cx="5013370" cy="10623"/>
          </a:xfrm>
          <a:custGeom>
            <a:avLst/>
            <a:gdLst/>
            <a:ahLst/>
            <a:cxnLst/>
            <a:rect l="l" t="t" r="r" b="b"/>
            <a:pathLst>
              <a:path w="219044" h="696" extrusionOk="0">
                <a:moveTo>
                  <a:pt x="0" y="1"/>
                </a:moveTo>
                <a:lnTo>
                  <a:pt x="0" y="695"/>
                </a:lnTo>
                <a:lnTo>
                  <a:pt x="219044" y="695"/>
                </a:lnTo>
                <a:lnTo>
                  <a:pt x="219044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23"/>
          <p:cNvSpPr/>
          <p:nvPr/>
        </p:nvSpPr>
        <p:spPr>
          <a:xfrm>
            <a:off x="4496502" y="4310732"/>
            <a:ext cx="4422237" cy="367551"/>
          </a:xfrm>
          <a:custGeom>
            <a:avLst/>
            <a:gdLst/>
            <a:ahLst/>
            <a:cxnLst/>
            <a:rect l="l" t="t" r="r" b="b"/>
            <a:pathLst>
              <a:path w="192313" h="15329" extrusionOk="0">
                <a:moveTo>
                  <a:pt x="20806" y="164"/>
                </a:moveTo>
                <a:lnTo>
                  <a:pt x="44043" y="327"/>
                </a:lnTo>
                <a:lnTo>
                  <a:pt x="43777" y="327"/>
                </a:lnTo>
                <a:lnTo>
                  <a:pt x="42428" y="1840"/>
                </a:lnTo>
                <a:lnTo>
                  <a:pt x="30329" y="1676"/>
                </a:lnTo>
                <a:lnTo>
                  <a:pt x="32046" y="327"/>
                </a:lnTo>
                <a:lnTo>
                  <a:pt x="31188" y="327"/>
                </a:lnTo>
                <a:lnTo>
                  <a:pt x="29471" y="1676"/>
                </a:lnTo>
                <a:lnTo>
                  <a:pt x="18925" y="1676"/>
                </a:lnTo>
                <a:lnTo>
                  <a:pt x="20806" y="164"/>
                </a:lnTo>
                <a:close/>
                <a:moveTo>
                  <a:pt x="44632" y="332"/>
                </a:moveTo>
                <a:lnTo>
                  <a:pt x="67279" y="491"/>
                </a:lnTo>
                <a:lnTo>
                  <a:pt x="66625" y="2044"/>
                </a:lnTo>
                <a:lnTo>
                  <a:pt x="55876" y="2044"/>
                </a:lnTo>
                <a:lnTo>
                  <a:pt x="56897" y="491"/>
                </a:lnTo>
                <a:lnTo>
                  <a:pt x="56039" y="491"/>
                </a:lnTo>
                <a:lnTo>
                  <a:pt x="55017" y="1840"/>
                </a:lnTo>
                <a:lnTo>
                  <a:pt x="43286" y="1840"/>
                </a:lnTo>
                <a:lnTo>
                  <a:pt x="44632" y="332"/>
                </a:lnTo>
                <a:close/>
                <a:moveTo>
                  <a:pt x="68138" y="491"/>
                </a:moveTo>
                <a:lnTo>
                  <a:pt x="80073" y="654"/>
                </a:lnTo>
                <a:lnTo>
                  <a:pt x="79542" y="2208"/>
                </a:lnTo>
                <a:lnTo>
                  <a:pt x="67443" y="2044"/>
                </a:lnTo>
                <a:lnTo>
                  <a:pt x="68138" y="491"/>
                </a:lnTo>
                <a:close/>
                <a:moveTo>
                  <a:pt x="80727" y="654"/>
                </a:moveTo>
                <a:lnTo>
                  <a:pt x="92335" y="818"/>
                </a:lnTo>
                <a:lnTo>
                  <a:pt x="92335" y="2208"/>
                </a:lnTo>
                <a:lnTo>
                  <a:pt x="80400" y="2208"/>
                </a:lnTo>
                <a:lnTo>
                  <a:pt x="80727" y="654"/>
                </a:lnTo>
                <a:close/>
                <a:moveTo>
                  <a:pt x="104597" y="818"/>
                </a:moveTo>
                <a:lnTo>
                  <a:pt x="104761" y="2371"/>
                </a:lnTo>
                <a:lnTo>
                  <a:pt x="93194" y="2208"/>
                </a:lnTo>
                <a:lnTo>
                  <a:pt x="93194" y="818"/>
                </a:lnTo>
                <a:close/>
                <a:moveTo>
                  <a:pt x="105456" y="818"/>
                </a:moveTo>
                <a:lnTo>
                  <a:pt x="116492" y="1022"/>
                </a:lnTo>
                <a:lnTo>
                  <a:pt x="116860" y="2371"/>
                </a:lnTo>
                <a:lnTo>
                  <a:pt x="105619" y="2371"/>
                </a:lnTo>
                <a:lnTo>
                  <a:pt x="105456" y="818"/>
                </a:lnTo>
                <a:close/>
                <a:moveTo>
                  <a:pt x="128100" y="1022"/>
                </a:moveTo>
                <a:lnTo>
                  <a:pt x="128754" y="2535"/>
                </a:lnTo>
                <a:lnTo>
                  <a:pt x="117718" y="2371"/>
                </a:lnTo>
                <a:lnTo>
                  <a:pt x="117187" y="1022"/>
                </a:lnTo>
                <a:close/>
                <a:moveTo>
                  <a:pt x="128958" y="1022"/>
                </a:moveTo>
                <a:lnTo>
                  <a:pt x="139504" y="1186"/>
                </a:lnTo>
                <a:lnTo>
                  <a:pt x="140526" y="2535"/>
                </a:lnTo>
                <a:lnTo>
                  <a:pt x="129612" y="2535"/>
                </a:lnTo>
                <a:lnTo>
                  <a:pt x="128958" y="1022"/>
                </a:lnTo>
                <a:close/>
                <a:moveTo>
                  <a:pt x="150744" y="1186"/>
                </a:moveTo>
                <a:lnTo>
                  <a:pt x="151929" y="2698"/>
                </a:lnTo>
                <a:lnTo>
                  <a:pt x="141220" y="2535"/>
                </a:lnTo>
                <a:lnTo>
                  <a:pt x="140362" y="1186"/>
                </a:lnTo>
                <a:close/>
                <a:moveTo>
                  <a:pt x="151439" y="1186"/>
                </a:moveTo>
                <a:lnTo>
                  <a:pt x="162843" y="1349"/>
                </a:lnTo>
                <a:lnTo>
                  <a:pt x="164355" y="2698"/>
                </a:lnTo>
                <a:lnTo>
                  <a:pt x="152624" y="2698"/>
                </a:lnTo>
                <a:lnTo>
                  <a:pt x="151439" y="1186"/>
                </a:lnTo>
                <a:close/>
                <a:moveTo>
                  <a:pt x="163701" y="1349"/>
                </a:moveTo>
                <a:lnTo>
                  <a:pt x="174574" y="1513"/>
                </a:lnTo>
                <a:lnTo>
                  <a:pt x="176290" y="2862"/>
                </a:lnTo>
                <a:lnTo>
                  <a:pt x="165050" y="2698"/>
                </a:lnTo>
                <a:lnTo>
                  <a:pt x="163701" y="1349"/>
                </a:lnTo>
                <a:close/>
                <a:moveTo>
                  <a:pt x="18598" y="1840"/>
                </a:moveTo>
                <a:lnTo>
                  <a:pt x="29307" y="2044"/>
                </a:lnTo>
                <a:lnTo>
                  <a:pt x="27427" y="3556"/>
                </a:lnTo>
                <a:lnTo>
                  <a:pt x="16350" y="3556"/>
                </a:lnTo>
                <a:lnTo>
                  <a:pt x="18598" y="1840"/>
                </a:lnTo>
                <a:close/>
                <a:moveTo>
                  <a:pt x="42265" y="2044"/>
                </a:moveTo>
                <a:lnTo>
                  <a:pt x="40711" y="3720"/>
                </a:lnTo>
                <a:lnTo>
                  <a:pt x="28286" y="3556"/>
                </a:lnTo>
                <a:lnTo>
                  <a:pt x="30166" y="2044"/>
                </a:lnTo>
                <a:close/>
                <a:moveTo>
                  <a:pt x="43123" y="2044"/>
                </a:moveTo>
                <a:lnTo>
                  <a:pt x="54854" y="2208"/>
                </a:lnTo>
                <a:lnTo>
                  <a:pt x="53832" y="3720"/>
                </a:lnTo>
                <a:lnTo>
                  <a:pt x="41733" y="3720"/>
                </a:lnTo>
                <a:lnTo>
                  <a:pt x="43123" y="2044"/>
                </a:lnTo>
                <a:close/>
                <a:moveTo>
                  <a:pt x="66421" y="2208"/>
                </a:moveTo>
                <a:lnTo>
                  <a:pt x="65604" y="3883"/>
                </a:lnTo>
                <a:lnTo>
                  <a:pt x="54690" y="3720"/>
                </a:lnTo>
                <a:lnTo>
                  <a:pt x="55876" y="2208"/>
                </a:lnTo>
                <a:close/>
                <a:moveTo>
                  <a:pt x="67279" y="2208"/>
                </a:moveTo>
                <a:lnTo>
                  <a:pt x="79542" y="2371"/>
                </a:lnTo>
                <a:lnTo>
                  <a:pt x="79051" y="3883"/>
                </a:lnTo>
                <a:lnTo>
                  <a:pt x="66625" y="3883"/>
                </a:lnTo>
                <a:lnTo>
                  <a:pt x="67279" y="2208"/>
                </a:lnTo>
                <a:close/>
                <a:moveTo>
                  <a:pt x="92335" y="2371"/>
                </a:moveTo>
                <a:lnTo>
                  <a:pt x="92172" y="4088"/>
                </a:lnTo>
                <a:lnTo>
                  <a:pt x="79909" y="3883"/>
                </a:lnTo>
                <a:lnTo>
                  <a:pt x="80400" y="2371"/>
                </a:lnTo>
                <a:close/>
                <a:moveTo>
                  <a:pt x="93194" y="2371"/>
                </a:moveTo>
                <a:lnTo>
                  <a:pt x="104761" y="2535"/>
                </a:lnTo>
                <a:lnTo>
                  <a:pt x="104924" y="4088"/>
                </a:lnTo>
                <a:lnTo>
                  <a:pt x="92989" y="4088"/>
                </a:lnTo>
                <a:lnTo>
                  <a:pt x="93194" y="2371"/>
                </a:lnTo>
                <a:close/>
                <a:moveTo>
                  <a:pt x="117023" y="2535"/>
                </a:moveTo>
                <a:lnTo>
                  <a:pt x="117514" y="4088"/>
                </a:lnTo>
                <a:lnTo>
                  <a:pt x="105783" y="4088"/>
                </a:lnTo>
                <a:lnTo>
                  <a:pt x="105619" y="2535"/>
                </a:lnTo>
                <a:close/>
                <a:moveTo>
                  <a:pt x="117718" y="2535"/>
                </a:moveTo>
                <a:lnTo>
                  <a:pt x="128958" y="2698"/>
                </a:lnTo>
                <a:lnTo>
                  <a:pt x="129776" y="4251"/>
                </a:lnTo>
                <a:lnTo>
                  <a:pt x="118372" y="4088"/>
                </a:lnTo>
                <a:lnTo>
                  <a:pt x="117718" y="2535"/>
                </a:lnTo>
                <a:close/>
                <a:moveTo>
                  <a:pt x="140689" y="2698"/>
                </a:moveTo>
                <a:lnTo>
                  <a:pt x="141711" y="4251"/>
                </a:lnTo>
                <a:lnTo>
                  <a:pt x="130471" y="4251"/>
                </a:lnTo>
                <a:lnTo>
                  <a:pt x="129776" y="2698"/>
                </a:lnTo>
                <a:close/>
                <a:moveTo>
                  <a:pt x="141384" y="2698"/>
                </a:moveTo>
                <a:lnTo>
                  <a:pt x="152093" y="2862"/>
                </a:lnTo>
                <a:lnTo>
                  <a:pt x="153483" y="4415"/>
                </a:lnTo>
                <a:lnTo>
                  <a:pt x="153483" y="4415"/>
                </a:lnTo>
                <a:lnTo>
                  <a:pt x="142569" y="4251"/>
                </a:lnTo>
                <a:lnTo>
                  <a:pt x="141384" y="2698"/>
                </a:lnTo>
                <a:close/>
                <a:moveTo>
                  <a:pt x="164519" y="2862"/>
                </a:moveTo>
                <a:lnTo>
                  <a:pt x="166235" y="4415"/>
                </a:lnTo>
                <a:lnTo>
                  <a:pt x="154137" y="4415"/>
                </a:lnTo>
                <a:lnTo>
                  <a:pt x="152788" y="2862"/>
                </a:lnTo>
                <a:close/>
                <a:moveTo>
                  <a:pt x="165377" y="2862"/>
                </a:moveTo>
                <a:lnTo>
                  <a:pt x="176617" y="3066"/>
                </a:lnTo>
                <a:lnTo>
                  <a:pt x="178498" y="4415"/>
                </a:lnTo>
                <a:lnTo>
                  <a:pt x="166930" y="4415"/>
                </a:lnTo>
                <a:lnTo>
                  <a:pt x="165377" y="2862"/>
                </a:lnTo>
                <a:close/>
                <a:moveTo>
                  <a:pt x="16187" y="3720"/>
                </a:moveTo>
                <a:lnTo>
                  <a:pt x="27100" y="3883"/>
                </a:lnTo>
                <a:lnTo>
                  <a:pt x="25220" y="5600"/>
                </a:lnTo>
                <a:lnTo>
                  <a:pt x="13816" y="5600"/>
                </a:lnTo>
                <a:lnTo>
                  <a:pt x="16187" y="3720"/>
                </a:lnTo>
                <a:close/>
                <a:moveTo>
                  <a:pt x="40548" y="3883"/>
                </a:moveTo>
                <a:lnTo>
                  <a:pt x="39035" y="5600"/>
                </a:lnTo>
                <a:lnTo>
                  <a:pt x="26242" y="5600"/>
                </a:lnTo>
                <a:lnTo>
                  <a:pt x="28122" y="3883"/>
                </a:lnTo>
                <a:close/>
                <a:moveTo>
                  <a:pt x="53668" y="3883"/>
                </a:moveTo>
                <a:lnTo>
                  <a:pt x="52483" y="5764"/>
                </a:lnTo>
                <a:lnTo>
                  <a:pt x="40057" y="5600"/>
                </a:lnTo>
                <a:lnTo>
                  <a:pt x="41570" y="3883"/>
                </a:lnTo>
                <a:close/>
                <a:moveTo>
                  <a:pt x="54527" y="3883"/>
                </a:moveTo>
                <a:lnTo>
                  <a:pt x="65604" y="4088"/>
                </a:lnTo>
                <a:lnTo>
                  <a:pt x="64745" y="5764"/>
                </a:lnTo>
                <a:lnTo>
                  <a:pt x="53341" y="5764"/>
                </a:lnTo>
                <a:lnTo>
                  <a:pt x="54527" y="3883"/>
                </a:lnTo>
                <a:close/>
                <a:moveTo>
                  <a:pt x="79051" y="4088"/>
                </a:moveTo>
                <a:lnTo>
                  <a:pt x="78520" y="5764"/>
                </a:lnTo>
                <a:lnTo>
                  <a:pt x="65604" y="5764"/>
                </a:lnTo>
                <a:lnTo>
                  <a:pt x="66421" y="4088"/>
                </a:lnTo>
                <a:close/>
                <a:moveTo>
                  <a:pt x="79909" y="4088"/>
                </a:moveTo>
                <a:lnTo>
                  <a:pt x="92172" y="4251"/>
                </a:lnTo>
                <a:lnTo>
                  <a:pt x="91967" y="5927"/>
                </a:lnTo>
                <a:lnTo>
                  <a:pt x="79378" y="5764"/>
                </a:lnTo>
                <a:lnTo>
                  <a:pt x="79909" y="4088"/>
                </a:lnTo>
                <a:close/>
                <a:moveTo>
                  <a:pt x="104924" y="4251"/>
                </a:moveTo>
                <a:lnTo>
                  <a:pt x="105088" y="5927"/>
                </a:lnTo>
                <a:lnTo>
                  <a:pt x="92826" y="5927"/>
                </a:lnTo>
                <a:lnTo>
                  <a:pt x="92989" y="4251"/>
                </a:lnTo>
                <a:close/>
                <a:moveTo>
                  <a:pt x="105783" y="4251"/>
                </a:moveTo>
                <a:lnTo>
                  <a:pt x="117514" y="4415"/>
                </a:lnTo>
                <a:lnTo>
                  <a:pt x="118045" y="5927"/>
                </a:lnTo>
                <a:lnTo>
                  <a:pt x="106110" y="5927"/>
                </a:lnTo>
                <a:lnTo>
                  <a:pt x="105783" y="4251"/>
                </a:lnTo>
                <a:close/>
                <a:moveTo>
                  <a:pt x="129776" y="4415"/>
                </a:moveTo>
                <a:lnTo>
                  <a:pt x="130634" y="5927"/>
                </a:lnTo>
                <a:lnTo>
                  <a:pt x="118903" y="5927"/>
                </a:lnTo>
                <a:lnTo>
                  <a:pt x="118372" y="4415"/>
                </a:lnTo>
                <a:close/>
                <a:moveTo>
                  <a:pt x="141874" y="4415"/>
                </a:moveTo>
                <a:lnTo>
                  <a:pt x="142896" y="6131"/>
                </a:lnTo>
                <a:lnTo>
                  <a:pt x="131492" y="6131"/>
                </a:lnTo>
                <a:lnTo>
                  <a:pt x="130634" y="4415"/>
                </a:lnTo>
                <a:close/>
                <a:moveTo>
                  <a:pt x="142569" y="4415"/>
                </a:moveTo>
                <a:lnTo>
                  <a:pt x="153646" y="4578"/>
                </a:lnTo>
                <a:lnTo>
                  <a:pt x="154995" y="6131"/>
                </a:lnTo>
                <a:lnTo>
                  <a:pt x="143755" y="6131"/>
                </a:lnTo>
                <a:lnTo>
                  <a:pt x="142569" y="4415"/>
                </a:lnTo>
                <a:close/>
                <a:moveTo>
                  <a:pt x="166399" y="4578"/>
                </a:moveTo>
                <a:lnTo>
                  <a:pt x="168116" y="6131"/>
                </a:lnTo>
                <a:lnTo>
                  <a:pt x="155853" y="6131"/>
                </a:lnTo>
                <a:lnTo>
                  <a:pt x="154300" y="4578"/>
                </a:lnTo>
                <a:close/>
                <a:moveTo>
                  <a:pt x="167094" y="4578"/>
                </a:moveTo>
                <a:lnTo>
                  <a:pt x="178661" y="4742"/>
                </a:lnTo>
                <a:lnTo>
                  <a:pt x="180705" y="6295"/>
                </a:lnTo>
                <a:lnTo>
                  <a:pt x="168974" y="6131"/>
                </a:lnTo>
                <a:lnTo>
                  <a:pt x="167094" y="4578"/>
                </a:lnTo>
                <a:close/>
                <a:moveTo>
                  <a:pt x="24893" y="5764"/>
                </a:moveTo>
                <a:lnTo>
                  <a:pt x="22849" y="7644"/>
                </a:lnTo>
                <a:lnTo>
                  <a:pt x="11078" y="7644"/>
                </a:lnTo>
                <a:lnTo>
                  <a:pt x="13653" y="5764"/>
                </a:lnTo>
                <a:close/>
                <a:moveTo>
                  <a:pt x="25915" y="5764"/>
                </a:moveTo>
                <a:lnTo>
                  <a:pt x="38831" y="5927"/>
                </a:lnTo>
                <a:lnTo>
                  <a:pt x="37155" y="7807"/>
                </a:lnTo>
                <a:lnTo>
                  <a:pt x="23871" y="7644"/>
                </a:lnTo>
                <a:lnTo>
                  <a:pt x="25915" y="5764"/>
                </a:lnTo>
                <a:close/>
                <a:moveTo>
                  <a:pt x="52320" y="5927"/>
                </a:moveTo>
                <a:lnTo>
                  <a:pt x="51093" y="7807"/>
                </a:lnTo>
                <a:lnTo>
                  <a:pt x="38177" y="7807"/>
                </a:lnTo>
                <a:lnTo>
                  <a:pt x="39689" y="5927"/>
                </a:lnTo>
                <a:close/>
                <a:moveTo>
                  <a:pt x="64582" y="5927"/>
                </a:moveTo>
                <a:lnTo>
                  <a:pt x="63723" y="7807"/>
                </a:lnTo>
                <a:lnTo>
                  <a:pt x="51952" y="7807"/>
                </a:lnTo>
                <a:lnTo>
                  <a:pt x="53341" y="5927"/>
                </a:lnTo>
                <a:close/>
                <a:moveTo>
                  <a:pt x="65604" y="5927"/>
                </a:moveTo>
                <a:lnTo>
                  <a:pt x="78356" y="6131"/>
                </a:lnTo>
                <a:lnTo>
                  <a:pt x="77866" y="7807"/>
                </a:lnTo>
                <a:lnTo>
                  <a:pt x="64582" y="7807"/>
                </a:lnTo>
                <a:lnTo>
                  <a:pt x="65604" y="5927"/>
                </a:lnTo>
                <a:close/>
                <a:moveTo>
                  <a:pt x="91967" y="6131"/>
                </a:moveTo>
                <a:lnTo>
                  <a:pt x="91804" y="7807"/>
                </a:lnTo>
                <a:lnTo>
                  <a:pt x="78888" y="7807"/>
                </a:lnTo>
                <a:lnTo>
                  <a:pt x="79378" y="6131"/>
                </a:lnTo>
                <a:close/>
                <a:moveTo>
                  <a:pt x="105251" y="6131"/>
                </a:moveTo>
                <a:lnTo>
                  <a:pt x="105456" y="7971"/>
                </a:lnTo>
                <a:lnTo>
                  <a:pt x="105456" y="7971"/>
                </a:lnTo>
                <a:lnTo>
                  <a:pt x="92826" y="7807"/>
                </a:lnTo>
                <a:lnTo>
                  <a:pt x="92826" y="6131"/>
                </a:lnTo>
                <a:close/>
                <a:moveTo>
                  <a:pt x="118208" y="6131"/>
                </a:moveTo>
                <a:lnTo>
                  <a:pt x="118740" y="7971"/>
                </a:lnTo>
                <a:lnTo>
                  <a:pt x="106273" y="7971"/>
                </a:lnTo>
                <a:lnTo>
                  <a:pt x="106110" y="6131"/>
                </a:lnTo>
                <a:close/>
                <a:moveTo>
                  <a:pt x="119067" y="6131"/>
                </a:moveTo>
                <a:lnTo>
                  <a:pt x="130798" y="6295"/>
                </a:lnTo>
                <a:lnTo>
                  <a:pt x="131656" y="7971"/>
                </a:lnTo>
                <a:lnTo>
                  <a:pt x="119557" y="7971"/>
                </a:lnTo>
                <a:lnTo>
                  <a:pt x="119067" y="6131"/>
                </a:lnTo>
                <a:close/>
                <a:moveTo>
                  <a:pt x="143060" y="6295"/>
                </a:moveTo>
                <a:lnTo>
                  <a:pt x="144286" y="7971"/>
                </a:lnTo>
                <a:lnTo>
                  <a:pt x="132514" y="7971"/>
                </a:lnTo>
                <a:lnTo>
                  <a:pt x="131656" y="6295"/>
                </a:lnTo>
                <a:close/>
                <a:moveTo>
                  <a:pt x="155158" y="6295"/>
                </a:moveTo>
                <a:lnTo>
                  <a:pt x="156712" y="7971"/>
                </a:lnTo>
                <a:lnTo>
                  <a:pt x="145103" y="7971"/>
                </a:lnTo>
                <a:lnTo>
                  <a:pt x="143918" y="6295"/>
                </a:lnTo>
                <a:close/>
                <a:moveTo>
                  <a:pt x="156017" y="6295"/>
                </a:moveTo>
                <a:lnTo>
                  <a:pt x="168279" y="6458"/>
                </a:lnTo>
                <a:lnTo>
                  <a:pt x="170159" y="7971"/>
                </a:lnTo>
                <a:lnTo>
                  <a:pt x="157570" y="7971"/>
                </a:lnTo>
                <a:lnTo>
                  <a:pt x="156017" y="6295"/>
                </a:lnTo>
                <a:close/>
                <a:moveTo>
                  <a:pt x="180868" y="6458"/>
                </a:moveTo>
                <a:lnTo>
                  <a:pt x="183116" y="8175"/>
                </a:lnTo>
                <a:lnTo>
                  <a:pt x="171018" y="7971"/>
                </a:lnTo>
                <a:lnTo>
                  <a:pt x="169137" y="6458"/>
                </a:lnTo>
                <a:close/>
                <a:moveTo>
                  <a:pt x="22686" y="7971"/>
                </a:moveTo>
                <a:lnTo>
                  <a:pt x="20274" y="10014"/>
                </a:lnTo>
                <a:lnTo>
                  <a:pt x="8176" y="10014"/>
                </a:lnTo>
                <a:lnTo>
                  <a:pt x="10751" y="7971"/>
                </a:lnTo>
                <a:close/>
                <a:moveTo>
                  <a:pt x="36992" y="7971"/>
                </a:moveTo>
                <a:lnTo>
                  <a:pt x="35112" y="10014"/>
                </a:lnTo>
                <a:lnTo>
                  <a:pt x="21460" y="10014"/>
                </a:lnTo>
                <a:lnTo>
                  <a:pt x="23708" y="7971"/>
                </a:lnTo>
                <a:close/>
                <a:moveTo>
                  <a:pt x="50930" y="7971"/>
                </a:moveTo>
                <a:lnTo>
                  <a:pt x="49581" y="10014"/>
                </a:lnTo>
                <a:lnTo>
                  <a:pt x="36133" y="10014"/>
                </a:lnTo>
                <a:lnTo>
                  <a:pt x="37809" y="7971"/>
                </a:lnTo>
                <a:close/>
                <a:moveTo>
                  <a:pt x="63560" y="7971"/>
                </a:moveTo>
                <a:lnTo>
                  <a:pt x="62538" y="10014"/>
                </a:lnTo>
                <a:lnTo>
                  <a:pt x="50603" y="10014"/>
                </a:lnTo>
                <a:lnTo>
                  <a:pt x="51788" y="7971"/>
                </a:lnTo>
                <a:close/>
                <a:moveTo>
                  <a:pt x="64582" y="7971"/>
                </a:moveTo>
                <a:lnTo>
                  <a:pt x="77866" y="8175"/>
                </a:lnTo>
                <a:lnTo>
                  <a:pt x="77334" y="10014"/>
                </a:lnTo>
                <a:lnTo>
                  <a:pt x="63560" y="10014"/>
                </a:lnTo>
                <a:lnTo>
                  <a:pt x="64582" y="7971"/>
                </a:lnTo>
                <a:close/>
                <a:moveTo>
                  <a:pt x="91804" y="8175"/>
                </a:moveTo>
                <a:lnTo>
                  <a:pt x="91640" y="10014"/>
                </a:lnTo>
                <a:lnTo>
                  <a:pt x="78356" y="10014"/>
                </a:lnTo>
                <a:lnTo>
                  <a:pt x="78888" y="8175"/>
                </a:lnTo>
                <a:close/>
                <a:moveTo>
                  <a:pt x="105456" y="8175"/>
                </a:moveTo>
                <a:lnTo>
                  <a:pt x="105619" y="10014"/>
                </a:lnTo>
                <a:lnTo>
                  <a:pt x="92662" y="10014"/>
                </a:lnTo>
                <a:lnTo>
                  <a:pt x="92662" y="8175"/>
                </a:lnTo>
                <a:close/>
                <a:moveTo>
                  <a:pt x="118740" y="8175"/>
                </a:moveTo>
                <a:lnTo>
                  <a:pt x="119394" y="10014"/>
                </a:lnTo>
                <a:lnTo>
                  <a:pt x="106641" y="10014"/>
                </a:lnTo>
                <a:lnTo>
                  <a:pt x="106273" y="8175"/>
                </a:lnTo>
                <a:close/>
                <a:moveTo>
                  <a:pt x="131819" y="8175"/>
                </a:moveTo>
                <a:lnTo>
                  <a:pt x="132678" y="10014"/>
                </a:lnTo>
                <a:lnTo>
                  <a:pt x="120252" y="10014"/>
                </a:lnTo>
                <a:lnTo>
                  <a:pt x="119557" y="8175"/>
                </a:lnTo>
                <a:close/>
                <a:moveTo>
                  <a:pt x="144449" y="8175"/>
                </a:moveTo>
                <a:lnTo>
                  <a:pt x="145798" y="10014"/>
                </a:lnTo>
                <a:lnTo>
                  <a:pt x="133536" y="10014"/>
                </a:lnTo>
                <a:lnTo>
                  <a:pt x="132678" y="8175"/>
                </a:lnTo>
                <a:close/>
                <a:moveTo>
                  <a:pt x="156875" y="8175"/>
                </a:moveTo>
                <a:lnTo>
                  <a:pt x="158388" y="10014"/>
                </a:lnTo>
                <a:lnTo>
                  <a:pt x="146657" y="10014"/>
                </a:lnTo>
                <a:lnTo>
                  <a:pt x="145308" y="8175"/>
                </a:lnTo>
                <a:close/>
                <a:moveTo>
                  <a:pt x="157734" y="8175"/>
                </a:moveTo>
                <a:lnTo>
                  <a:pt x="170323" y="8339"/>
                </a:lnTo>
                <a:lnTo>
                  <a:pt x="172366" y="10014"/>
                </a:lnTo>
                <a:lnTo>
                  <a:pt x="159246" y="10014"/>
                </a:lnTo>
                <a:lnTo>
                  <a:pt x="157734" y="8175"/>
                </a:lnTo>
                <a:close/>
                <a:moveTo>
                  <a:pt x="183280" y="8339"/>
                </a:moveTo>
                <a:lnTo>
                  <a:pt x="185487" y="10014"/>
                </a:lnTo>
                <a:lnTo>
                  <a:pt x="173061" y="10014"/>
                </a:lnTo>
                <a:lnTo>
                  <a:pt x="171181" y="8339"/>
                </a:lnTo>
                <a:close/>
                <a:moveTo>
                  <a:pt x="172530" y="10219"/>
                </a:moveTo>
                <a:lnTo>
                  <a:pt x="174574" y="12058"/>
                </a:lnTo>
                <a:lnTo>
                  <a:pt x="161126" y="12058"/>
                </a:lnTo>
                <a:lnTo>
                  <a:pt x="159409" y="10219"/>
                </a:lnTo>
                <a:close/>
                <a:moveTo>
                  <a:pt x="185814" y="10219"/>
                </a:moveTo>
                <a:lnTo>
                  <a:pt x="188226" y="12058"/>
                </a:lnTo>
                <a:lnTo>
                  <a:pt x="175432" y="12058"/>
                </a:lnTo>
                <a:lnTo>
                  <a:pt x="173388" y="10219"/>
                </a:lnTo>
                <a:close/>
                <a:moveTo>
                  <a:pt x="77171" y="10219"/>
                </a:moveTo>
                <a:lnTo>
                  <a:pt x="76640" y="12263"/>
                </a:lnTo>
                <a:lnTo>
                  <a:pt x="62538" y="12263"/>
                </a:lnTo>
                <a:lnTo>
                  <a:pt x="63355" y="10219"/>
                </a:lnTo>
                <a:close/>
                <a:moveTo>
                  <a:pt x="91640" y="10219"/>
                </a:moveTo>
                <a:lnTo>
                  <a:pt x="91477" y="12263"/>
                </a:lnTo>
                <a:lnTo>
                  <a:pt x="77661" y="12263"/>
                </a:lnTo>
                <a:lnTo>
                  <a:pt x="78193" y="10219"/>
                </a:lnTo>
                <a:close/>
                <a:moveTo>
                  <a:pt x="105783" y="10219"/>
                </a:moveTo>
                <a:lnTo>
                  <a:pt x="105946" y="12263"/>
                </a:lnTo>
                <a:lnTo>
                  <a:pt x="92499" y="12263"/>
                </a:lnTo>
                <a:lnTo>
                  <a:pt x="92662" y="10219"/>
                </a:lnTo>
                <a:close/>
                <a:moveTo>
                  <a:pt x="119394" y="10219"/>
                </a:moveTo>
                <a:lnTo>
                  <a:pt x="120089" y="12263"/>
                </a:lnTo>
                <a:lnTo>
                  <a:pt x="106968" y="12263"/>
                </a:lnTo>
                <a:lnTo>
                  <a:pt x="106641" y="10219"/>
                </a:lnTo>
                <a:close/>
                <a:moveTo>
                  <a:pt x="132841" y="10219"/>
                </a:moveTo>
                <a:lnTo>
                  <a:pt x="133863" y="12263"/>
                </a:lnTo>
                <a:lnTo>
                  <a:pt x="120947" y="12263"/>
                </a:lnTo>
                <a:lnTo>
                  <a:pt x="120252" y="10219"/>
                </a:lnTo>
                <a:close/>
                <a:moveTo>
                  <a:pt x="145962" y="10219"/>
                </a:moveTo>
                <a:lnTo>
                  <a:pt x="147147" y="12263"/>
                </a:lnTo>
                <a:lnTo>
                  <a:pt x="134721" y="12263"/>
                </a:lnTo>
                <a:lnTo>
                  <a:pt x="133700" y="10219"/>
                </a:lnTo>
                <a:close/>
                <a:moveTo>
                  <a:pt x="158755" y="10219"/>
                </a:moveTo>
                <a:lnTo>
                  <a:pt x="160268" y="12058"/>
                </a:lnTo>
                <a:lnTo>
                  <a:pt x="148169" y="12263"/>
                </a:lnTo>
                <a:lnTo>
                  <a:pt x="146820" y="10219"/>
                </a:lnTo>
                <a:close/>
                <a:moveTo>
                  <a:pt x="20111" y="10219"/>
                </a:moveTo>
                <a:lnTo>
                  <a:pt x="17740" y="12426"/>
                </a:lnTo>
                <a:lnTo>
                  <a:pt x="5110" y="12426"/>
                </a:lnTo>
                <a:lnTo>
                  <a:pt x="7849" y="10219"/>
                </a:lnTo>
                <a:close/>
                <a:moveTo>
                  <a:pt x="34948" y="10219"/>
                </a:moveTo>
                <a:lnTo>
                  <a:pt x="33068" y="12426"/>
                </a:lnTo>
                <a:lnTo>
                  <a:pt x="18762" y="12426"/>
                </a:lnTo>
                <a:lnTo>
                  <a:pt x="21133" y="10219"/>
                </a:lnTo>
                <a:close/>
                <a:moveTo>
                  <a:pt x="49417" y="10219"/>
                </a:moveTo>
                <a:lnTo>
                  <a:pt x="47864" y="12426"/>
                </a:lnTo>
                <a:lnTo>
                  <a:pt x="34090" y="12426"/>
                </a:lnTo>
                <a:lnTo>
                  <a:pt x="35970" y="10219"/>
                </a:lnTo>
                <a:close/>
                <a:moveTo>
                  <a:pt x="62538" y="10219"/>
                </a:moveTo>
                <a:lnTo>
                  <a:pt x="61516" y="12263"/>
                </a:lnTo>
                <a:lnTo>
                  <a:pt x="48886" y="12426"/>
                </a:lnTo>
                <a:lnTo>
                  <a:pt x="50439" y="10219"/>
                </a:lnTo>
                <a:close/>
                <a:moveTo>
                  <a:pt x="174737" y="12426"/>
                </a:moveTo>
                <a:lnTo>
                  <a:pt x="177149" y="14470"/>
                </a:lnTo>
                <a:lnTo>
                  <a:pt x="163333" y="14470"/>
                </a:lnTo>
                <a:lnTo>
                  <a:pt x="161453" y="12426"/>
                </a:lnTo>
                <a:close/>
                <a:moveTo>
                  <a:pt x="188553" y="12426"/>
                </a:moveTo>
                <a:lnTo>
                  <a:pt x="191087" y="14470"/>
                </a:lnTo>
                <a:lnTo>
                  <a:pt x="178007" y="14470"/>
                </a:lnTo>
                <a:lnTo>
                  <a:pt x="175595" y="12426"/>
                </a:lnTo>
                <a:close/>
                <a:moveTo>
                  <a:pt x="32700" y="12590"/>
                </a:moveTo>
                <a:lnTo>
                  <a:pt x="30656" y="14960"/>
                </a:lnTo>
                <a:lnTo>
                  <a:pt x="15860" y="14960"/>
                </a:lnTo>
                <a:lnTo>
                  <a:pt x="18394" y="12590"/>
                </a:lnTo>
                <a:close/>
                <a:moveTo>
                  <a:pt x="47701" y="12590"/>
                </a:moveTo>
                <a:lnTo>
                  <a:pt x="46188" y="14960"/>
                </a:lnTo>
                <a:lnTo>
                  <a:pt x="31678" y="14960"/>
                </a:lnTo>
                <a:lnTo>
                  <a:pt x="33722" y="12590"/>
                </a:lnTo>
                <a:close/>
                <a:moveTo>
                  <a:pt x="160636" y="12426"/>
                </a:moveTo>
                <a:lnTo>
                  <a:pt x="162311" y="14470"/>
                </a:lnTo>
                <a:lnTo>
                  <a:pt x="47210" y="14960"/>
                </a:lnTo>
                <a:lnTo>
                  <a:pt x="48723" y="12590"/>
                </a:lnTo>
                <a:lnTo>
                  <a:pt x="106968" y="12590"/>
                </a:lnTo>
                <a:lnTo>
                  <a:pt x="106968" y="12426"/>
                </a:lnTo>
                <a:lnTo>
                  <a:pt x="120089" y="12426"/>
                </a:lnTo>
                <a:lnTo>
                  <a:pt x="120089" y="12590"/>
                </a:lnTo>
                <a:lnTo>
                  <a:pt x="121110" y="12590"/>
                </a:lnTo>
                <a:lnTo>
                  <a:pt x="121110" y="12426"/>
                </a:lnTo>
                <a:lnTo>
                  <a:pt x="133863" y="12426"/>
                </a:lnTo>
                <a:lnTo>
                  <a:pt x="134067" y="12590"/>
                </a:lnTo>
                <a:lnTo>
                  <a:pt x="134885" y="12590"/>
                </a:lnTo>
                <a:lnTo>
                  <a:pt x="134885" y="12426"/>
                </a:lnTo>
                <a:lnTo>
                  <a:pt x="147352" y="12426"/>
                </a:lnTo>
                <a:lnTo>
                  <a:pt x="147515" y="12590"/>
                </a:lnTo>
                <a:lnTo>
                  <a:pt x="148373" y="12590"/>
                </a:lnTo>
                <a:lnTo>
                  <a:pt x="148373" y="12426"/>
                </a:lnTo>
                <a:close/>
                <a:moveTo>
                  <a:pt x="17372" y="12590"/>
                </a:moveTo>
                <a:lnTo>
                  <a:pt x="14675" y="14960"/>
                </a:lnTo>
                <a:lnTo>
                  <a:pt x="1554" y="15124"/>
                </a:lnTo>
                <a:lnTo>
                  <a:pt x="4783" y="12753"/>
                </a:lnTo>
                <a:lnTo>
                  <a:pt x="17372" y="12590"/>
                </a:lnTo>
                <a:close/>
                <a:moveTo>
                  <a:pt x="20111" y="0"/>
                </a:moveTo>
                <a:lnTo>
                  <a:pt x="1" y="15328"/>
                </a:lnTo>
                <a:lnTo>
                  <a:pt x="31515" y="15328"/>
                </a:lnTo>
                <a:lnTo>
                  <a:pt x="45984" y="15124"/>
                </a:lnTo>
                <a:lnTo>
                  <a:pt x="45821" y="15328"/>
                </a:lnTo>
                <a:lnTo>
                  <a:pt x="47006" y="15328"/>
                </a:lnTo>
                <a:lnTo>
                  <a:pt x="47006" y="15124"/>
                </a:lnTo>
                <a:lnTo>
                  <a:pt x="192313" y="14633"/>
                </a:lnTo>
                <a:lnTo>
                  <a:pt x="175105" y="1349"/>
                </a:lnTo>
                <a:lnTo>
                  <a:pt x="163333" y="1186"/>
                </a:lnTo>
                <a:lnTo>
                  <a:pt x="162679" y="1186"/>
                </a:lnTo>
                <a:lnTo>
                  <a:pt x="151235" y="1022"/>
                </a:lnTo>
                <a:lnTo>
                  <a:pt x="139340" y="1022"/>
                </a:lnTo>
                <a:lnTo>
                  <a:pt x="128754" y="818"/>
                </a:lnTo>
                <a:lnTo>
                  <a:pt x="116328" y="818"/>
                </a:lnTo>
                <a:lnTo>
                  <a:pt x="105251" y="654"/>
                </a:lnTo>
                <a:lnTo>
                  <a:pt x="104597" y="654"/>
                </a:lnTo>
                <a:lnTo>
                  <a:pt x="93194" y="491"/>
                </a:lnTo>
                <a:lnTo>
                  <a:pt x="80073" y="491"/>
                </a:lnTo>
                <a:lnTo>
                  <a:pt x="68301" y="327"/>
                </a:lnTo>
                <a:lnTo>
                  <a:pt x="67443" y="327"/>
                </a:lnTo>
                <a:lnTo>
                  <a:pt x="2011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23"/>
          <p:cNvSpPr/>
          <p:nvPr/>
        </p:nvSpPr>
        <p:spPr>
          <a:xfrm>
            <a:off x="4375927" y="4850506"/>
            <a:ext cx="49034" cy="53925"/>
          </a:xfrm>
          <a:custGeom>
            <a:avLst/>
            <a:gdLst/>
            <a:ahLst/>
            <a:cxnLst/>
            <a:rect l="l" t="t" r="r" b="b"/>
            <a:pathLst>
              <a:path w="2045" h="2249" extrusionOk="0">
                <a:moveTo>
                  <a:pt x="1023" y="1"/>
                </a:moveTo>
                <a:cubicBezTo>
                  <a:pt x="328" y="1"/>
                  <a:pt x="1" y="532"/>
                  <a:pt x="1" y="1022"/>
                </a:cubicBezTo>
                <a:cubicBezTo>
                  <a:pt x="1" y="1717"/>
                  <a:pt x="328" y="2249"/>
                  <a:pt x="1023" y="2249"/>
                </a:cubicBezTo>
                <a:cubicBezTo>
                  <a:pt x="1513" y="2249"/>
                  <a:pt x="2044" y="1717"/>
                  <a:pt x="2044" y="1022"/>
                </a:cubicBezTo>
                <a:cubicBezTo>
                  <a:pt x="2044" y="532"/>
                  <a:pt x="1513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23"/>
          <p:cNvSpPr/>
          <p:nvPr/>
        </p:nvSpPr>
        <p:spPr>
          <a:xfrm>
            <a:off x="4483610" y="4850506"/>
            <a:ext cx="49034" cy="53925"/>
          </a:xfrm>
          <a:custGeom>
            <a:avLst/>
            <a:gdLst/>
            <a:ahLst/>
            <a:cxnLst/>
            <a:rect l="l" t="t" r="r" b="b"/>
            <a:pathLst>
              <a:path w="2045" h="2249" extrusionOk="0">
                <a:moveTo>
                  <a:pt x="1023" y="1"/>
                </a:moveTo>
                <a:cubicBezTo>
                  <a:pt x="491" y="1"/>
                  <a:pt x="1" y="532"/>
                  <a:pt x="1" y="1022"/>
                </a:cubicBezTo>
                <a:cubicBezTo>
                  <a:pt x="1" y="1717"/>
                  <a:pt x="491" y="2249"/>
                  <a:pt x="1023" y="2249"/>
                </a:cubicBezTo>
                <a:cubicBezTo>
                  <a:pt x="1718" y="2249"/>
                  <a:pt x="2045" y="1717"/>
                  <a:pt x="2045" y="1022"/>
                </a:cubicBezTo>
                <a:cubicBezTo>
                  <a:pt x="2045" y="532"/>
                  <a:pt x="1718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23"/>
          <p:cNvSpPr/>
          <p:nvPr/>
        </p:nvSpPr>
        <p:spPr>
          <a:xfrm>
            <a:off x="4610161" y="4850506"/>
            <a:ext cx="52966" cy="53925"/>
          </a:xfrm>
          <a:custGeom>
            <a:avLst/>
            <a:gdLst/>
            <a:ahLst/>
            <a:cxnLst/>
            <a:rect l="l" t="t" r="r" b="b"/>
            <a:pathLst>
              <a:path w="2209" h="2249" extrusionOk="0">
                <a:moveTo>
                  <a:pt x="1023" y="1"/>
                </a:moveTo>
                <a:cubicBezTo>
                  <a:pt x="532" y="1"/>
                  <a:pt x="1" y="532"/>
                  <a:pt x="1" y="1022"/>
                </a:cubicBezTo>
                <a:cubicBezTo>
                  <a:pt x="1" y="1717"/>
                  <a:pt x="532" y="2249"/>
                  <a:pt x="1023" y="2249"/>
                </a:cubicBezTo>
                <a:cubicBezTo>
                  <a:pt x="1718" y="2249"/>
                  <a:pt x="2208" y="1717"/>
                  <a:pt x="2208" y="1022"/>
                </a:cubicBezTo>
                <a:cubicBezTo>
                  <a:pt x="2208" y="532"/>
                  <a:pt x="1718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6" name="Google Shape;1066;p23"/>
          <p:cNvGrpSpPr/>
          <p:nvPr/>
        </p:nvGrpSpPr>
        <p:grpSpPr>
          <a:xfrm>
            <a:off x="5022637" y="2137563"/>
            <a:ext cx="3344957" cy="2009200"/>
            <a:chOff x="4894275" y="1974100"/>
            <a:chExt cx="3377380" cy="2028675"/>
          </a:xfrm>
        </p:grpSpPr>
        <p:sp>
          <p:nvSpPr>
            <p:cNvPr id="1067" name="Google Shape;1067;p23"/>
            <p:cNvSpPr/>
            <p:nvPr/>
          </p:nvSpPr>
          <p:spPr>
            <a:xfrm>
              <a:off x="4894275" y="1974100"/>
              <a:ext cx="3377276" cy="2028675"/>
            </a:xfrm>
            <a:custGeom>
              <a:avLst/>
              <a:gdLst/>
              <a:ahLst/>
              <a:cxnLst/>
              <a:rect l="l" t="t" r="r" b="b"/>
              <a:pathLst>
                <a:path w="145635" h="87717" extrusionOk="0">
                  <a:moveTo>
                    <a:pt x="8543" y="1"/>
                  </a:moveTo>
                  <a:cubicBezTo>
                    <a:pt x="3761" y="1"/>
                    <a:pt x="0" y="3924"/>
                    <a:pt x="0" y="8666"/>
                  </a:cubicBezTo>
                  <a:lnTo>
                    <a:pt x="0" y="79010"/>
                  </a:lnTo>
                  <a:cubicBezTo>
                    <a:pt x="0" y="83792"/>
                    <a:pt x="3761" y="87716"/>
                    <a:pt x="8543" y="87716"/>
                  </a:cubicBezTo>
                  <a:lnTo>
                    <a:pt x="137133" y="87716"/>
                  </a:lnTo>
                  <a:cubicBezTo>
                    <a:pt x="141874" y="87716"/>
                    <a:pt x="145634" y="83792"/>
                    <a:pt x="145634" y="79010"/>
                  </a:cubicBezTo>
                  <a:lnTo>
                    <a:pt x="145634" y="8666"/>
                  </a:lnTo>
                  <a:cubicBezTo>
                    <a:pt x="145634" y="3924"/>
                    <a:pt x="141874" y="1"/>
                    <a:pt x="137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23"/>
            <p:cNvSpPr/>
            <p:nvPr/>
          </p:nvSpPr>
          <p:spPr>
            <a:xfrm>
              <a:off x="5010071" y="2039400"/>
              <a:ext cx="3141877" cy="1887989"/>
            </a:xfrm>
            <a:custGeom>
              <a:avLst/>
              <a:gdLst/>
              <a:ahLst/>
              <a:cxnLst/>
              <a:rect l="l" t="t" r="r" b="b"/>
              <a:pathLst>
                <a:path w="129776" h="77171" extrusionOk="0">
                  <a:moveTo>
                    <a:pt x="121232" y="696"/>
                  </a:moveTo>
                  <a:cubicBezTo>
                    <a:pt x="123480" y="696"/>
                    <a:pt x="125320" y="1554"/>
                    <a:pt x="126873" y="3066"/>
                  </a:cubicBezTo>
                  <a:cubicBezTo>
                    <a:pt x="128222" y="4456"/>
                    <a:pt x="129080" y="6500"/>
                    <a:pt x="129080" y="8543"/>
                  </a:cubicBezTo>
                  <a:lnTo>
                    <a:pt x="129080" y="68465"/>
                  </a:lnTo>
                  <a:cubicBezTo>
                    <a:pt x="129080" y="70672"/>
                    <a:pt x="128222" y="72716"/>
                    <a:pt x="126873" y="74105"/>
                  </a:cubicBezTo>
                  <a:cubicBezTo>
                    <a:pt x="125320" y="75454"/>
                    <a:pt x="123480" y="76476"/>
                    <a:pt x="121232" y="76476"/>
                  </a:cubicBezTo>
                  <a:lnTo>
                    <a:pt x="8665" y="76476"/>
                  </a:lnTo>
                  <a:cubicBezTo>
                    <a:pt x="6458" y="76476"/>
                    <a:pt x="4415" y="75454"/>
                    <a:pt x="3066" y="74105"/>
                  </a:cubicBezTo>
                  <a:cubicBezTo>
                    <a:pt x="1676" y="72716"/>
                    <a:pt x="654" y="70672"/>
                    <a:pt x="654" y="68465"/>
                  </a:cubicBezTo>
                  <a:lnTo>
                    <a:pt x="654" y="8543"/>
                  </a:lnTo>
                  <a:cubicBezTo>
                    <a:pt x="654" y="6500"/>
                    <a:pt x="1676" y="4456"/>
                    <a:pt x="3066" y="3066"/>
                  </a:cubicBezTo>
                  <a:cubicBezTo>
                    <a:pt x="4415" y="1554"/>
                    <a:pt x="6458" y="696"/>
                    <a:pt x="8665" y="696"/>
                  </a:cubicBezTo>
                  <a:close/>
                  <a:moveTo>
                    <a:pt x="8665" y="1"/>
                  </a:moveTo>
                  <a:cubicBezTo>
                    <a:pt x="3924" y="1"/>
                    <a:pt x="0" y="3925"/>
                    <a:pt x="0" y="8543"/>
                  </a:cubicBezTo>
                  <a:lnTo>
                    <a:pt x="0" y="68465"/>
                  </a:lnTo>
                  <a:cubicBezTo>
                    <a:pt x="0" y="73247"/>
                    <a:pt x="3924" y="77171"/>
                    <a:pt x="8665" y="77171"/>
                  </a:cubicBezTo>
                  <a:lnTo>
                    <a:pt x="121232" y="77171"/>
                  </a:lnTo>
                  <a:cubicBezTo>
                    <a:pt x="126015" y="77171"/>
                    <a:pt x="129775" y="73247"/>
                    <a:pt x="129775" y="68465"/>
                  </a:cubicBezTo>
                  <a:lnTo>
                    <a:pt x="129775" y="8543"/>
                  </a:lnTo>
                  <a:cubicBezTo>
                    <a:pt x="129775" y="3925"/>
                    <a:pt x="126015" y="1"/>
                    <a:pt x="121232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3"/>
            <p:cNvSpPr/>
            <p:nvPr/>
          </p:nvSpPr>
          <p:spPr>
            <a:xfrm>
              <a:off x="4894275" y="2927384"/>
              <a:ext cx="593774" cy="650011"/>
            </a:xfrm>
            <a:custGeom>
              <a:avLst/>
              <a:gdLst/>
              <a:ahLst/>
              <a:cxnLst/>
              <a:rect l="l" t="t" r="r" b="b"/>
              <a:pathLst>
                <a:path w="24526" h="26569" extrusionOk="0">
                  <a:moveTo>
                    <a:pt x="1" y="1"/>
                  </a:moveTo>
                  <a:lnTo>
                    <a:pt x="1" y="4252"/>
                  </a:lnTo>
                  <a:lnTo>
                    <a:pt x="4783" y="9034"/>
                  </a:lnTo>
                  <a:lnTo>
                    <a:pt x="4783" y="4947"/>
                  </a:lnTo>
                  <a:lnTo>
                    <a:pt x="1" y="1"/>
                  </a:lnTo>
                  <a:close/>
                  <a:moveTo>
                    <a:pt x="5437" y="5601"/>
                  </a:moveTo>
                  <a:lnTo>
                    <a:pt x="5437" y="9688"/>
                  </a:lnTo>
                  <a:lnTo>
                    <a:pt x="21787" y="26038"/>
                  </a:lnTo>
                  <a:cubicBezTo>
                    <a:pt x="22155" y="26405"/>
                    <a:pt x="22482" y="26569"/>
                    <a:pt x="22809" y="26569"/>
                  </a:cubicBezTo>
                  <a:cubicBezTo>
                    <a:pt x="23340" y="26569"/>
                    <a:pt x="23667" y="26405"/>
                    <a:pt x="24035" y="26038"/>
                  </a:cubicBezTo>
                  <a:cubicBezTo>
                    <a:pt x="24525" y="25547"/>
                    <a:pt x="24525" y="24525"/>
                    <a:pt x="24035" y="23994"/>
                  </a:cubicBezTo>
                  <a:lnTo>
                    <a:pt x="5437" y="5601"/>
                  </a:lnTo>
                  <a:close/>
                </a:path>
              </a:pathLst>
            </a:custGeom>
            <a:solidFill>
              <a:schemeClr val="accent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3"/>
            <p:cNvSpPr/>
            <p:nvPr/>
          </p:nvSpPr>
          <p:spPr>
            <a:xfrm>
              <a:off x="4894275" y="2748398"/>
              <a:ext cx="412684" cy="466009"/>
            </a:xfrm>
            <a:custGeom>
              <a:avLst/>
              <a:gdLst/>
              <a:ahLst/>
              <a:cxnLst/>
              <a:rect l="l" t="t" r="r" b="b"/>
              <a:pathLst>
                <a:path w="17046" h="19048" extrusionOk="0">
                  <a:moveTo>
                    <a:pt x="1" y="0"/>
                  </a:moveTo>
                  <a:lnTo>
                    <a:pt x="1" y="4088"/>
                  </a:lnTo>
                  <a:lnTo>
                    <a:pt x="4783" y="8993"/>
                  </a:lnTo>
                  <a:lnTo>
                    <a:pt x="4783" y="4742"/>
                  </a:lnTo>
                  <a:lnTo>
                    <a:pt x="1" y="0"/>
                  </a:lnTo>
                  <a:close/>
                  <a:moveTo>
                    <a:pt x="5437" y="5437"/>
                  </a:moveTo>
                  <a:lnTo>
                    <a:pt x="5437" y="9688"/>
                  </a:lnTo>
                  <a:lnTo>
                    <a:pt x="14470" y="18557"/>
                  </a:lnTo>
                  <a:cubicBezTo>
                    <a:pt x="14634" y="18884"/>
                    <a:pt x="15165" y="19048"/>
                    <a:pt x="15492" y="19048"/>
                  </a:cubicBezTo>
                  <a:cubicBezTo>
                    <a:pt x="15860" y="19048"/>
                    <a:pt x="16187" y="18884"/>
                    <a:pt x="16514" y="18557"/>
                  </a:cubicBezTo>
                  <a:cubicBezTo>
                    <a:pt x="17045" y="18026"/>
                    <a:pt x="17045" y="17004"/>
                    <a:pt x="16514" y="16514"/>
                  </a:cubicBezTo>
                  <a:lnTo>
                    <a:pt x="5437" y="5437"/>
                  </a:lnTo>
                  <a:close/>
                </a:path>
              </a:pathLst>
            </a:custGeom>
            <a:solidFill>
              <a:schemeClr val="accent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3"/>
            <p:cNvSpPr/>
            <p:nvPr/>
          </p:nvSpPr>
          <p:spPr>
            <a:xfrm>
              <a:off x="7166298" y="1974105"/>
              <a:ext cx="481948" cy="382978"/>
            </a:xfrm>
            <a:custGeom>
              <a:avLst/>
              <a:gdLst/>
              <a:ahLst/>
              <a:cxnLst/>
              <a:rect l="l" t="t" r="r" b="b"/>
              <a:pathLst>
                <a:path w="19907" h="15819" extrusionOk="0">
                  <a:moveTo>
                    <a:pt x="1" y="0"/>
                  </a:moveTo>
                  <a:lnTo>
                    <a:pt x="3066" y="2698"/>
                  </a:lnTo>
                  <a:lnTo>
                    <a:pt x="7481" y="2698"/>
                  </a:lnTo>
                  <a:lnTo>
                    <a:pt x="4415" y="0"/>
                  </a:lnTo>
                  <a:close/>
                  <a:moveTo>
                    <a:pt x="3924" y="3393"/>
                  </a:moveTo>
                  <a:lnTo>
                    <a:pt x="17209" y="15491"/>
                  </a:lnTo>
                  <a:cubicBezTo>
                    <a:pt x="17536" y="15655"/>
                    <a:pt x="17863" y="15818"/>
                    <a:pt x="18230" y="15818"/>
                  </a:cubicBezTo>
                  <a:cubicBezTo>
                    <a:pt x="18557" y="15818"/>
                    <a:pt x="19089" y="15655"/>
                    <a:pt x="19252" y="15328"/>
                  </a:cubicBezTo>
                  <a:cubicBezTo>
                    <a:pt x="19906" y="14633"/>
                    <a:pt x="19743" y="13775"/>
                    <a:pt x="19252" y="13284"/>
                  </a:cubicBezTo>
                  <a:lnTo>
                    <a:pt x="8339" y="3393"/>
                  </a:lnTo>
                  <a:close/>
                </a:path>
              </a:pathLst>
            </a:custGeom>
            <a:solidFill>
              <a:schemeClr val="accent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3"/>
            <p:cNvSpPr/>
            <p:nvPr/>
          </p:nvSpPr>
          <p:spPr>
            <a:xfrm>
              <a:off x="5554307" y="3643378"/>
              <a:ext cx="436434" cy="350021"/>
            </a:xfrm>
            <a:custGeom>
              <a:avLst/>
              <a:gdLst/>
              <a:ahLst/>
              <a:cxnLst/>
              <a:rect l="l" t="t" r="r" b="b"/>
              <a:pathLst>
                <a:path w="18027" h="14307" extrusionOk="0">
                  <a:moveTo>
                    <a:pt x="1677" y="1"/>
                  </a:moveTo>
                  <a:cubicBezTo>
                    <a:pt x="1186" y="1"/>
                    <a:pt x="859" y="205"/>
                    <a:pt x="491" y="532"/>
                  </a:cubicBezTo>
                  <a:cubicBezTo>
                    <a:pt x="1" y="1227"/>
                    <a:pt x="1" y="2044"/>
                    <a:pt x="655" y="2576"/>
                  </a:cubicBezTo>
                  <a:lnTo>
                    <a:pt x="9688" y="10914"/>
                  </a:lnTo>
                  <a:lnTo>
                    <a:pt x="14143" y="10914"/>
                  </a:lnTo>
                  <a:lnTo>
                    <a:pt x="2535" y="368"/>
                  </a:lnTo>
                  <a:cubicBezTo>
                    <a:pt x="2372" y="205"/>
                    <a:pt x="2045" y="1"/>
                    <a:pt x="1677" y="1"/>
                  </a:cubicBezTo>
                  <a:close/>
                  <a:moveTo>
                    <a:pt x="10546" y="11609"/>
                  </a:moveTo>
                  <a:lnTo>
                    <a:pt x="13612" y="14307"/>
                  </a:lnTo>
                  <a:lnTo>
                    <a:pt x="18026" y="14307"/>
                  </a:lnTo>
                  <a:lnTo>
                    <a:pt x="14961" y="11609"/>
                  </a:lnTo>
                  <a:close/>
                </a:path>
              </a:pathLst>
            </a:custGeom>
            <a:solidFill>
              <a:schemeClr val="accent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3"/>
            <p:cNvSpPr/>
            <p:nvPr/>
          </p:nvSpPr>
          <p:spPr>
            <a:xfrm>
              <a:off x="5805654" y="3698376"/>
              <a:ext cx="375086" cy="295023"/>
            </a:xfrm>
            <a:custGeom>
              <a:avLst/>
              <a:gdLst/>
              <a:ahLst/>
              <a:cxnLst/>
              <a:rect l="l" t="t" r="r" b="b"/>
              <a:pathLst>
                <a:path w="15493" h="12059" extrusionOk="0">
                  <a:moveTo>
                    <a:pt x="1718" y="1"/>
                  </a:moveTo>
                  <a:cubicBezTo>
                    <a:pt x="1186" y="1"/>
                    <a:pt x="859" y="164"/>
                    <a:pt x="491" y="491"/>
                  </a:cubicBezTo>
                  <a:cubicBezTo>
                    <a:pt x="1" y="1186"/>
                    <a:pt x="1" y="2044"/>
                    <a:pt x="696" y="2535"/>
                  </a:cubicBezTo>
                  <a:lnTo>
                    <a:pt x="7317" y="8666"/>
                  </a:lnTo>
                  <a:lnTo>
                    <a:pt x="11732" y="8666"/>
                  </a:lnTo>
                  <a:lnTo>
                    <a:pt x="2535" y="328"/>
                  </a:lnTo>
                  <a:cubicBezTo>
                    <a:pt x="2372" y="164"/>
                    <a:pt x="2045" y="1"/>
                    <a:pt x="1718" y="1"/>
                  </a:cubicBezTo>
                  <a:close/>
                  <a:moveTo>
                    <a:pt x="8012" y="9361"/>
                  </a:moveTo>
                  <a:lnTo>
                    <a:pt x="11078" y="12059"/>
                  </a:lnTo>
                  <a:lnTo>
                    <a:pt x="15492" y="12059"/>
                  </a:lnTo>
                  <a:lnTo>
                    <a:pt x="12427" y="9361"/>
                  </a:lnTo>
                  <a:close/>
                </a:path>
              </a:pathLst>
            </a:custGeom>
            <a:solidFill>
              <a:schemeClr val="accent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3"/>
            <p:cNvSpPr/>
            <p:nvPr/>
          </p:nvSpPr>
          <p:spPr>
            <a:xfrm>
              <a:off x="6980269" y="1974105"/>
              <a:ext cx="380000" cy="291924"/>
            </a:xfrm>
            <a:custGeom>
              <a:avLst/>
              <a:gdLst/>
              <a:ahLst/>
              <a:cxnLst/>
              <a:rect l="l" t="t" r="r" b="b"/>
              <a:pathLst>
                <a:path w="15696" h="12058" extrusionOk="0">
                  <a:moveTo>
                    <a:pt x="0" y="0"/>
                  </a:moveTo>
                  <a:lnTo>
                    <a:pt x="3066" y="2698"/>
                  </a:lnTo>
                  <a:lnTo>
                    <a:pt x="7521" y="2698"/>
                  </a:lnTo>
                  <a:lnTo>
                    <a:pt x="4456" y="0"/>
                  </a:lnTo>
                  <a:close/>
                  <a:moveTo>
                    <a:pt x="3761" y="3393"/>
                  </a:moveTo>
                  <a:lnTo>
                    <a:pt x="12957" y="11731"/>
                  </a:lnTo>
                  <a:cubicBezTo>
                    <a:pt x="13284" y="11894"/>
                    <a:pt x="13652" y="12058"/>
                    <a:pt x="13979" y="12058"/>
                  </a:cubicBezTo>
                  <a:cubicBezTo>
                    <a:pt x="14511" y="12058"/>
                    <a:pt x="14838" y="11894"/>
                    <a:pt x="15165" y="11567"/>
                  </a:cubicBezTo>
                  <a:cubicBezTo>
                    <a:pt x="15696" y="11036"/>
                    <a:pt x="15696" y="10014"/>
                    <a:pt x="15001" y="9524"/>
                  </a:cubicBezTo>
                  <a:lnTo>
                    <a:pt x="8175" y="3393"/>
                  </a:lnTo>
                  <a:close/>
                </a:path>
              </a:pathLst>
            </a:custGeom>
            <a:solidFill>
              <a:schemeClr val="accent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3"/>
            <p:cNvSpPr/>
            <p:nvPr/>
          </p:nvSpPr>
          <p:spPr>
            <a:xfrm>
              <a:off x="7672965" y="2381801"/>
              <a:ext cx="598689" cy="585834"/>
            </a:xfrm>
            <a:custGeom>
              <a:avLst/>
              <a:gdLst/>
              <a:ahLst/>
              <a:cxnLst/>
              <a:rect l="l" t="t" r="r" b="b"/>
              <a:pathLst>
                <a:path w="24729" h="24198" extrusionOk="0">
                  <a:moveTo>
                    <a:pt x="1553" y="0"/>
                  </a:moveTo>
                  <a:cubicBezTo>
                    <a:pt x="1226" y="0"/>
                    <a:pt x="858" y="164"/>
                    <a:pt x="531" y="532"/>
                  </a:cubicBezTo>
                  <a:cubicBezTo>
                    <a:pt x="0" y="1022"/>
                    <a:pt x="0" y="2044"/>
                    <a:pt x="695" y="2575"/>
                  </a:cubicBezTo>
                  <a:lnTo>
                    <a:pt x="19088" y="19252"/>
                  </a:lnTo>
                  <a:lnTo>
                    <a:pt x="19088" y="15164"/>
                  </a:lnTo>
                  <a:lnTo>
                    <a:pt x="2575" y="327"/>
                  </a:lnTo>
                  <a:cubicBezTo>
                    <a:pt x="2412" y="0"/>
                    <a:pt x="1880" y="0"/>
                    <a:pt x="1553" y="0"/>
                  </a:cubicBezTo>
                  <a:close/>
                  <a:moveTo>
                    <a:pt x="19783" y="15859"/>
                  </a:moveTo>
                  <a:lnTo>
                    <a:pt x="19783" y="19742"/>
                  </a:lnTo>
                  <a:lnTo>
                    <a:pt x="24729" y="24198"/>
                  </a:lnTo>
                  <a:lnTo>
                    <a:pt x="24729" y="20274"/>
                  </a:lnTo>
                  <a:lnTo>
                    <a:pt x="19783" y="15859"/>
                  </a:lnTo>
                  <a:close/>
                </a:path>
              </a:pathLst>
            </a:custGeom>
            <a:solidFill>
              <a:schemeClr val="accent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3"/>
            <p:cNvSpPr/>
            <p:nvPr/>
          </p:nvSpPr>
          <p:spPr>
            <a:xfrm>
              <a:off x="7508676" y="1974105"/>
              <a:ext cx="552206" cy="445319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accent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23"/>
            <p:cNvSpPr/>
            <p:nvPr/>
          </p:nvSpPr>
          <p:spPr>
            <a:xfrm>
              <a:off x="7887684" y="2092855"/>
              <a:ext cx="383971" cy="39188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accent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3"/>
            <p:cNvSpPr/>
            <p:nvPr/>
          </p:nvSpPr>
          <p:spPr>
            <a:xfrm>
              <a:off x="4894275" y="3443377"/>
              <a:ext cx="383995" cy="396015"/>
            </a:xfrm>
            <a:custGeom>
              <a:avLst/>
              <a:gdLst/>
              <a:ahLst/>
              <a:cxnLst/>
              <a:rect l="l" t="t" r="r" b="b"/>
              <a:pathLst>
                <a:path w="15861" h="16187" extrusionOk="0">
                  <a:moveTo>
                    <a:pt x="1" y="1"/>
                  </a:moveTo>
                  <a:lnTo>
                    <a:pt x="1" y="3925"/>
                  </a:lnTo>
                  <a:lnTo>
                    <a:pt x="13121" y="15860"/>
                  </a:lnTo>
                  <a:cubicBezTo>
                    <a:pt x="13448" y="16023"/>
                    <a:pt x="13816" y="16187"/>
                    <a:pt x="14143" y="16187"/>
                  </a:cubicBezTo>
                  <a:cubicBezTo>
                    <a:pt x="14470" y="16187"/>
                    <a:pt x="15002" y="16023"/>
                    <a:pt x="15165" y="15696"/>
                  </a:cubicBezTo>
                  <a:cubicBezTo>
                    <a:pt x="15860" y="15165"/>
                    <a:pt x="15656" y="14143"/>
                    <a:pt x="15165" y="136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3"/>
            <p:cNvSpPr/>
            <p:nvPr/>
          </p:nvSpPr>
          <p:spPr>
            <a:xfrm>
              <a:off x="5105070" y="3510386"/>
              <a:ext cx="584841" cy="483012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accent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0" name="Google Shape;1080;p23"/>
          <p:cNvSpPr/>
          <p:nvPr/>
        </p:nvSpPr>
        <p:spPr>
          <a:xfrm>
            <a:off x="8758262" y="4834824"/>
            <a:ext cx="310724" cy="85288"/>
          </a:xfrm>
          <a:custGeom>
            <a:avLst/>
            <a:gdLst/>
            <a:ahLst/>
            <a:cxnLst/>
            <a:rect l="l" t="t" r="r" b="b"/>
            <a:pathLst>
              <a:path w="12959" h="3557" extrusionOk="0">
                <a:moveTo>
                  <a:pt x="1718" y="1"/>
                </a:moveTo>
                <a:cubicBezTo>
                  <a:pt x="859" y="1"/>
                  <a:pt x="1" y="859"/>
                  <a:pt x="1" y="1676"/>
                </a:cubicBezTo>
                <a:cubicBezTo>
                  <a:pt x="1" y="2698"/>
                  <a:pt x="859" y="3557"/>
                  <a:pt x="1718" y="3557"/>
                </a:cubicBezTo>
                <a:lnTo>
                  <a:pt x="11078" y="3557"/>
                </a:lnTo>
                <a:cubicBezTo>
                  <a:pt x="12100" y="3557"/>
                  <a:pt x="12958" y="2698"/>
                  <a:pt x="12958" y="1676"/>
                </a:cubicBezTo>
                <a:cubicBezTo>
                  <a:pt x="12958" y="859"/>
                  <a:pt x="12100" y="1"/>
                  <a:pt x="110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23"/>
          <p:cNvSpPr/>
          <p:nvPr/>
        </p:nvSpPr>
        <p:spPr>
          <a:xfrm>
            <a:off x="6435759" y="2001336"/>
            <a:ext cx="411000" cy="81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23"/>
          <p:cNvSpPr/>
          <p:nvPr/>
        </p:nvSpPr>
        <p:spPr>
          <a:xfrm>
            <a:off x="6506895" y="2017983"/>
            <a:ext cx="51526" cy="51573"/>
          </a:xfrm>
          <a:custGeom>
            <a:avLst/>
            <a:gdLst/>
            <a:ahLst/>
            <a:cxnLst/>
            <a:rect l="l" t="t" r="r" b="b"/>
            <a:pathLst>
              <a:path w="1096" h="1097" extrusionOk="0">
                <a:moveTo>
                  <a:pt x="548" y="144"/>
                </a:moveTo>
                <a:cubicBezTo>
                  <a:pt x="774" y="144"/>
                  <a:pt x="953" y="322"/>
                  <a:pt x="953" y="549"/>
                </a:cubicBezTo>
                <a:cubicBezTo>
                  <a:pt x="953" y="763"/>
                  <a:pt x="774" y="941"/>
                  <a:pt x="548" y="941"/>
                </a:cubicBezTo>
                <a:cubicBezTo>
                  <a:pt x="333" y="941"/>
                  <a:pt x="155" y="763"/>
                  <a:pt x="155" y="549"/>
                </a:cubicBezTo>
                <a:cubicBezTo>
                  <a:pt x="155" y="322"/>
                  <a:pt x="333" y="144"/>
                  <a:pt x="548" y="144"/>
                </a:cubicBezTo>
                <a:close/>
                <a:moveTo>
                  <a:pt x="548" y="1"/>
                </a:moveTo>
                <a:cubicBezTo>
                  <a:pt x="250" y="1"/>
                  <a:pt x="0" y="251"/>
                  <a:pt x="0" y="549"/>
                </a:cubicBezTo>
                <a:cubicBezTo>
                  <a:pt x="0" y="846"/>
                  <a:pt x="250" y="1096"/>
                  <a:pt x="548" y="1096"/>
                </a:cubicBezTo>
                <a:cubicBezTo>
                  <a:pt x="845" y="1096"/>
                  <a:pt x="1095" y="846"/>
                  <a:pt x="1095" y="549"/>
                </a:cubicBezTo>
                <a:cubicBezTo>
                  <a:pt x="1095" y="251"/>
                  <a:pt x="845" y="1"/>
                  <a:pt x="548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3" name="Google Shape;1083;p23"/>
          <p:cNvGrpSpPr/>
          <p:nvPr/>
        </p:nvGrpSpPr>
        <p:grpSpPr>
          <a:xfrm>
            <a:off x="5006039" y="4176003"/>
            <a:ext cx="1697226" cy="604018"/>
            <a:chOff x="-5302450" y="3084350"/>
            <a:chExt cx="1519450" cy="540750"/>
          </a:xfrm>
        </p:grpSpPr>
        <p:sp>
          <p:nvSpPr>
            <p:cNvPr id="1084" name="Google Shape;1084;p23"/>
            <p:cNvSpPr/>
            <p:nvPr/>
          </p:nvSpPr>
          <p:spPr>
            <a:xfrm>
              <a:off x="-4388300" y="3084350"/>
              <a:ext cx="584625" cy="269450"/>
            </a:xfrm>
            <a:custGeom>
              <a:avLst/>
              <a:gdLst/>
              <a:ahLst/>
              <a:cxnLst/>
              <a:rect l="l" t="t" r="r" b="b"/>
              <a:pathLst>
                <a:path w="23385" h="10778" extrusionOk="0">
                  <a:moveTo>
                    <a:pt x="4286" y="1"/>
                  </a:moveTo>
                  <a:cubicBezTo>
                    <a:pt x="3334" y="1"/>
                    <a:pt x="2281" y="326"/>
                    <a:pt x="1454" y="953"/>
                  </a:cubicBezTo>
                  <a:cubicBezTo>
                    <a:pt x="1028" y="1254"/>
                    <a:pt x="627" y="1680"/>
                    <a:pt x="402" y="2206"/>
                  </a:cubicBezTo>
                  <a:cubicBezTo>
                    <a:pt x="101" y="2732"/>
                    <a:pt x="1" y="3259"/>
                    <a:pt x="1" y="3885"/>
                  </a:cubicBezTo>
                  <a:cubicBezTo>
                    <a:pt x="1" y="4612"/>
                    <a:pt x="201" y="5339"/>
                    <a:pt x="527" y="6166"/>
                  </a:cubicBezTo>
                  <a:lnTo>
                    <a:pt x="2181" y="5339"/>
                  </a:lnTo>
                  <a:cubicBezTo>
                    <a:pt x="1981" y="4712"/>
                    <a:pt x="1880" y="4286"/>
                    <a:pt x="1880" y="3885"/>
                  </a:cubicBezTo>
                  <a:cubicBezTo>
                    <a:pt x="1880" y="3559"/>
                    <a:pt x="1880" y="3259"/>
                    <a:pt x="2081" y="3033"/>
                  </a:cubicBezTo>
                  <a:cubicBezTo>
                    <a:pt x="2181" y="2632"/>
                    <a:pt x="2507" y="2407"/>
                    <a:pt x="2908" y="2206"/>
                  </a:cubicBezTo>
                  <a:cubicBezTo>
                    <a:pt x="3334" y="1880"/>
                    <a:pt x="3860" y="1780"/>
                    <a:pt x="4286" y="1780"/>
                  </a:cubicBezTo>
                  <a:cubicBezTo>
                    <a:pt x="4788" y="1780"/>
                    <a:pt x="5214" y="1880"/>
                    <a:pt x="5540" y="2106"/>
                  </a:cubicBezTo>
                  <a:cubicBezTo>
                    <a:pt x="5640" y="2206"/>
                    <a:pt x="5740" y="2206"/>
                    <a:pt x="5941" y="2306"/>
                  </a:cubicBezTo>
                  <a:cubicBezTo>
                    <a:pt x="7194" y="2933"/>
                    <a:pt x="11379" y="5138"/>
                    <a:pt x="15139" y="7018"/>
                  </a:cubicBezTo>
                  <a:cubicBezTo>
                    <a:pt x="18998" y="8998"/>
                    <a:pt x="22557" y="10778"/>
                    <a:pt x="22557" y="10778"/>
                  </a:cubicBezTo>
                  <a:lnTo>
                    <a:pt x="23384" y="9098"/>
                  </a:lnTo>
                  <a:cubicBezTo>
                    <a:pt x="23384" y="9098"/>
                    <a:pt x="23184" y="8998"/>
                    <a:pt x="22758" y="8772"/>
                  </a:cubicBezTo>
                  <a:cubicBezTo>
                    <a:pt x="21078" y="7945"/>
                    <a:pt x="17119" y="5965"/>
                    <a:pt x="13459" y="4086"/>
                  </a:cubicBezTo>
                  <a:cubicBezTo>
                    <a:pt x="11680" y="3133"/>
                    <a:pt x="9926" y="2306"/>
                    <a:pt x="8672" y="1680"/>
                  </a:cubicBezTo>
                  <a:cubicBezTo>
                    <a:pt x="7920" y="1379"/>
                    <a:pt x="7419" y="1053"/>
                    <a:pt x="7093" y="853"/>
                  </a:cubicBezTo>
                  <a:cubicBezTo>
                    <a:pt x="6893" y="752"/>
                    <a:pt x="6667" y="627"/>
                    <a:pt x="6567" y="627"/>
                  </a:cubicBezTo>
                  <a:cubicBezTo>
                    <a:pt x="6567" y="527"/>
                    <a:pt x="6467" y="527"/>
                    <a:pt x="6467" y="527"/>
                  </a:cubicBezTo>
                  <a:cubicBezTo>
                    <a:pt x="5840" y="126"/>
                    <a:pt x="5013" y="1"/>
                    <a:pt x="4286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23"/>
            <p:cNvSpPr/>
            <p:nvPr/>
          </p:nvSpPr>
          <p:spPr>
            <a:xfrm>
              <a:off x="-5302450" y="3142000"/>
              <a:ext cx="509425" cy="211800"/>
            </a:xfrm>
            <a:custGeom>
              <a:avLst/>
              <a:gdLst/>
              <a:ahLst/>
              <a:cxnLst/>
              <a:rect l="l" t="t" r="r" b="b"/>
              <a:pathLst>
                <a:path w="20377" h="8472" extrusionOk="0">
                  <a:moveTo>
                    <a:pt x="4286" y="0"/>
                  </a:moveTo>
                  <a:cubicBezTo>
                    <a:pt x="3358" y="0"/>
                    <a:pt x="2306" y="326"/>
                    <a:pt x="1479" y="953"/>
                  </a:cubicBezTo>
                  <a:cubicBezTo>
                    <a:pt x="1053" y="1253"/>
                    <a:pt x="627" y="1679"/>
                    <a:pt x="426" y="2206"/>
                  </a:cubicBezTo>
                  <a:cubicBezTo>
                    <a:pt x="125" y="2707"/>
                    <a:pt x="0" y="3233"/>
                    <a:pt x="0" y="3860"/>
                  </a:cubicBezTo>
                  <a:cubicBezTo>
                    <a:pt x="0" y="4587"/>
                    <a:pt x="226" y="5339"/>
                    <a:pt x="526" y="6166"/>
                  </a:cubicBezTo>
                  <a:lnTo>
                    <a:pt x="2206" y="5339"/>
                  </a:lnTo>
                  <a:cubicBezTo>
                    <a:pt x="2005" y="4812"/>
                    <a:pt x="1880" y="4286"/>
                    <a:pt x="1880" y="3860"/>
                  </a:cubicBezTo>
                  <a:cubicBezTo>
                    <a:pt x="1880" y="3559"/>
                    <a:pt x="2005" y="3233"/>
                    <a:pt x="2105" y="3033"/>
                  </a:cubicBezTo>
                  <a:cubicBezTo>
                    <a:pt x="2206" y="2707"/>
                    <a:pt x="2506" y="2406"/>
                    <a:pt x="2932" y="2206"/>
                  </a:cubicBezTo>
                  <a:cubicBezTo>
                    <a:pt x="3358" y="1980"/>
                    <a:pt x="3885" y="1880"/>
                    <a:pt x="4286" y="1880"/>
                  </a:cubicBezTo>
                  <a:cubicBezTo>
                    <a:pt x="4812" y="1880"/>
                    <a:pt x="5238" y="1980"/>
                    <a:pt x="5539" y="2081"/>
                  </a:cubicBezTo>
                  <a:lnTo>
                    <a:pt x="5539" y="2206"/>
                  </a:lnTo>
                  <a:cubicBezTo>
                    <a:pt x="5639" y="2206"/>
                    <a:pt x="5764" y="2306"/>
                    <a:pt x="5865" y="2306"/>
                  </a:cubicBezTo>
                  <a:cubicBezTo>
                    <a:pt x="6491" y="2607"/>
                    <a:pt x="7519" y="3133"/>
                    <a:pt x="8897" y="3760"/>
                  </a:cubicBezTo>
                  <a:cubicBezTo>
                    <a:pt x="13058" y="5639"/>
                    <a:pt x="19649" y="8472"/>
                    <a:pt x="19649" y="8472"/>
                  </a:cubicBezTo>
                  <a:lnTo>
                    <a:pt x="20376" y="6792"/>
                  </a:lnTo>
                  <a:cubicBezTo>
                    <a:pt x="20376" y="6792"/>
                    <a:pt x="20176" y="6692"/>
                    <a:pt x="19750" y="6592"/>
                  </a:cubicBezTo>
                  <a:cubicBezTo>
                    <a:pt x="18496" y="5965"/>
                    <a:pt x="15163" y="4487"/>
                    <a:pt x="12231" y="3133"/>
                  </a:cubicBezTo>
                  <a:cubicBezTo>
                    <a:pt x="10777" y="2507"/>
                    <a:pt x="9298" y="1880"/>
                    <a:pt x="8271" y="1354"/>
                  </a:cubicBezTo>
                  <a:cubicBezTo>
                    <a:pt x="7744" y="1153"/>
                    <a:pt x="7218" y="953"/>
                    <a:pt x="6892" y="727"/>
                  </a:cubicBezTo>
                  <a:cubicBezTo>
                    <a:pt x="6792" y="727"/>
                    <a:pt x="6692" y="627"/>
                    <a:pt x="6592" y="627"/>
                  </a:cubicBezTo>
                  <a:lnTo>
                    <a:pt x="6491" y="527"/>
                  </a:lnTo>
                  <a:cubicBezTo>
                    <a:pt x="5865" y="101"/>
                    <a:pt x="5138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3"/>
            <p:cNvSpPr/>
            <p:nvPr/>
          </p:nvSpPr>
          <p:spPr>
            <a:xfrm>
              <a:off x="-4832525" y="3193825"/>
              <a:ext cx="451775" cy="409275"/>
            </a:xfrm>
            <a:custGeom>
              <a:avLst/>
              <a:gdLst/>
              <a:ahLst/>
              <a:cxnLst/>
              <a:rect l="l" t="t" r="r" b="b"/>
              <a:pathLst>
                <a:path w="18071" h="16371" extrusionOk="0">
                  <a:moveTo>
                    <a:pt x="9043" y="0"/>
                  </a:moveTo>
                  <a:cubicBezTo>
                    <a:pt x="8405" y="0"/>
                    <a:pt x="7759" y="76"/>
                    <a:pt x="7118" y="233"/>
                  </a:cubicBezTo>
                  <a:cubicBezTo>
                    <a:pt x="2732" y="1386"/>
                    <a:pt x="0" y="5872"/>
                    <a:pt x="1153" y="10258"/>
                  </a:cubicBezTo>
                  <a:cubicBezTo>
                    <a:pt x="2121" y="13942"/>
                    <a:pt x="5371" y="16371"/>
                    <a:pt x="8985" y="16371"/>
                  </a:cubicBezTo>
                  <a:cubicBezTo>
                    <a:pt x="9674" y="16371"/>
                    <a:pt x="10376" y="16282"/>
                    <a:pt x="11078" y="16098"/>
                  </a:cubicBezTo>
                  <a:cubicBezTo>
                    <a:pt x="15464" y="14945"/>
                    <a:pt x="18070" y="10559"/>
                    <a:pt x="17043" y="6173"/>
                  </a:cubicBezTo>
                  <a:cubicBezTo>
                    <a:pt x="16062" y="2443"/>
                    <a:pt x="12671" y="0"/>
                    <a:pt x="9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3"/>
            <p:cNvSpPr/>
            <p:nvPr/>
          </p:nvSpPr>
          <p:spPr>
            <a:xfrm>
              <a:off x="-4803700" y="3447750"/>
              <a:ext cx="25" cy="255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0" y="1"/>
                  </a:moveTo>
                  <a:lnTo>
                    <a:pt x="0" y="10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3"/>
            <p:cNvSpPr/>
            <p:nvPr/>
          </p:nvSpPr>
          <p:spPr>
            <a:xfrm>
              <a:off x="-4808725" y="3197125"/>
              <a:ext cx="287000" cy="284500"/>
            </a:xfrm>
            <a:custGeom>
              <a:avLst/>
              <a:gdLst/>
              <a:ahLst/>
              <a:cxnLst/>
              <a:rect l="l" t="t" r="r" b="b"/>
              <a:pathLst>
                <a:path w="11480" h="11380" extrusionOk="0">
                  <a:moveTo>
                    <a:pt x="9299" y="1"/>
                  </a:moveTo>
                  <a:lnTo>
                    <a:pt x="1" y="9274"/>
                  </a:lnTo>
                  <a:cubicBezTo>
                    <a:pt x="101" y="9500"/>
                    <a:pt x="101" y="9800"/>
                    <a:pt x="201" y="10026"/>
                  </a:cubicBezTo>
                  <a:lnTo>
                    <a:pt x="201" y="10126"/>
                  </a:lnTo>
                  <a:cubicBezTo>
                    <a:pt x="301" y="10527"/>
                    <a:pt x="527" y="10953"/>
                    <a:pt x="627" y="11379"/>
                  </a:cubicBezTo>
                  <a:cubicBezTo>
                    <a:pt x="4286" y="7720"/>
                    <a:pt x="7820" y="4161"/>
                    <a:pt x="11479" y="627"/>
                  </a:cubicBezTo>
                  <a:cubicBezTo>
                    <a:pt x="10752" y="302"/>
                    <a:pt x="10026" y="101"/>
                    <a:pt x="9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23"/>
            <p:cNvSpPr/>
            <p:nvPr/>
          </p:nvSpPr>
          <p:spPr>
            <a:xfrm>
              <a:off x="-4777400" y="3228450"/>
              <a:ext cx="352150" cy="349650"/>
            </a:xfrm>
            <a:custGeom>
              <a:avLst/>
              <a:gdLst/>
              <a:ahLst/>
              <a:cxnLst/>
              <a:rect l="l" t="t" r="r" b="b"/>
              <a:pathLst>
                <a:path w="14086" h="13986" extrusionOk="0">
                  <a:moveTo>
                    <a:pt x="11279" y="1"/>
                  </a:moveTo>
                  <a:lnTo>
                    <a:pt x="1" y="11279"/>
                  </a:lnTo>
                  <a:cubicBezTo>
                    <a:pt x="828" y="12407"/>
                    <a:pt x="1880" y="13359"/>
                    <a:pt x="3033" y="13986"/>
                  </a:cubicBezTo>
                  <a:lnTo>
                    <a:pt x="14086" y="3008"/>
                  </a:lnTo>
                  <a:cubicBezTo>
                    <a:pt x="13459" y="1755"/>
                    <a:pt x="12532" y="728"/>
                    <a:pt x="11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3"/>
            <p:cNvSpPr/>
            <p:nvPr/>
          </p:nvSpPr>
          <p:spPr>
            <a:xfrm>
              <a:off x="-4237300" y="3179650"/>
              <a:ext cx="451800" cy="409300"/>
            </a:xfrm>
            <a:custGeom>
              <a:avLst/>
              <a:gdLst/>
              <a:ahLst/>
              <a:cxnLst/>
              <a:rect l="l" t="t" r="r" b="b"/>
              <a:pathLst>
                <a:path w="18072" h="16372" extrusionOk="0">
                  <a:moveTo>
                    <a:pt x="9118" y="1"/>
                  </a:moveTo>
                  <a:cubicBezTo>
                    <a:pt x="8425" y="1"/>
                    <a:pt x="7720" y="89"/>
                    <a:pt x="7018" y="274"/>
                  </a:cubicBezTo>
                  <a:cubicBezTo>
                    <a:pt x="2632" y="1427"/>
                    <a:pt x="1" y="5813"/>
                    <a:pt x="1154" y="10199"/>
                  </a:cubicBezTo>
                  <a:cubicBezTo>
                    <a:pt x="2049" y="13929"/>
                    <a:pt x="5427" y="16372"/>
                    <a:pt x="9115" y="16372"/>
                  </a:cubicBezTo>
                  <a:cubicBezTo>
                    <a:pt x="9764" y="16372"/>
                    <a:pt x="10422" y="16296"/>
                    <a:pt x="11079" y="16138"/>
                  </a:cubicBezTo>
                  <a:cubicBezTo>
                    <a:pt x="15465" y="14986"/>
                    <a:pt x="18071" y="10499"/>
                    <a:pt x="16918" y="6113"/>
                  </a:cubicBezTo>
                  <a:cubicBezTo>
                    <a:pt x="16055" y="2430"/>
                    <a:pt x="12752" y="1"/>
                    <a:pt x="91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3"/>
            <p:cNvSpPr/>
            <p:nvPr/>
          </p:nvSpPr>
          <p:spPr>
            <a:xfrm>
              <a:off x="-4832525" y="3170825"/>
              <a:ext cx="454275" cy="454275"/>
            </a:xfrm>
            <a:custGeom>
              <a:avLst/>
              <a:gdLst/>
              <a:ahLst/>
              <a:cxnLst/>
              <a:rect l="l" t="t" r="r" b="b"/>
              <a:pathLst>
                <a:path w="18171" h="18171" extrusionOk="0">
                  <a:moveTo>
                    <a:pt x="9098" y="1880"/>
                  </a:moveTo>
                  <a:cubicBezTo>
                    <a:pt x="10652" y="1880"/>
                    <a:pt x="12231" y="2406"/>
                    <a:pt x="13484" y="3334"/>
                  </a:cubicBezTo>
                  <a:cubicBezTo>
                    <a:pt x="14737" y="4286"/>
                    <a:pt x="15664" y="5639"/>
                    <a:pt x="16090" y="7319"/>
                  </a:cubicBezTo>
                  <a:cubicBezTo>
                    <a:pt x="16291" y="7945"/>
                    <a:pt x="16291" y="8572"/>
                    <a:pt x="16291" y="9073"/>
                  </a:cubicBezTo>
                  <a:cubicBezTo>
                    <a:pt x="16291" y="10752"/>
                    <a:pt x="15790" y="12331"/>
                    <a:pt x="14837" y="13459"/>
                  </a:cubicBezTo>
                  <a:cubicBezTo>
                    <a:pt x="13910" y="14712"/>
                    <a:pt x="12532" y="15664"/>
                    <a:pt x="10877" y="16090"/>
                  </a:cubicBezTo>
                  <a:cubicBezTo>
                    <a:pt x="10251" y="16291"/>
                    <a:pt x="9724" y="16391"/>
                    <a:pt x="9098" y="16391"/>
                  </a:cubicBezTo>
                  <a:cubicBezTo>
                    <a:pt x="7419" y="16391"/>
                    <a:pt x="5965" y="15765"/>
                    <a:pt x="4712" y="14837"/>
                  </a:cubicBezTo>
                  <a:cubicBezTo>
                    <a:pt x="3459" y="13885"/>
                    <a:pt x="2506" y="12532"/>
                    <a:pt x="2105" y="10852"/>
                  </a:cubicBezTo>
                  <a:cubicBezTo>
                    <a:pt x="1880" y="10326"/>
                    <a:pt x="1880" y="9699"/>
                    <a:pt x="1880" y="9073"/>
                  </a:cubicBezTo>
                  <a:cubicBezTo>
                    <a:pt x="1880" y="7519"/>
                    <a:pt x="2406" y="5940"/>
                    <a:pt x="3359" y="4687"/>
                  </a:cubicBezTo>
                  <a:cubicBezTo>
                    <a:pt x="4286" y="3434"/>
                    <a:pt x="5639" y="2506"/>
                    <a:pt x="7318" y="2080"/>
                  </a:cubicBezTo>
                  <a:cubicBezTo>
                    <a:pt x="7945" y="1980"/>
                    <a:pt x="8471" y="1880"/>
                    <a:pt x="9098" y="1880"/>
                  </a:cubicBezTo>
                  <a:close/>
                  <a:moveTo>
                    <a:pt x="9098" y="0"/>
                  </a:moveTo>
                  <a:cubicBezTo>
                    <a:pt x="8371" y="0"/>
                    <a:pt x="7644" y="100"/>
                    <a:pt x="6792" y="301"/>
                  </a:cubicBezTo>
                  <a:cubicBezTo>
                    <a:pt x="4812" y="827"/>
                    <a:pt x="3033" y="1980"/>
                    <a:pt x="1880" y="3559"/>
                  </a:cubicBezTo>
                  <a:cubicBezTo>
                    <a:pt x="627" y="5113"/>
                    <a:pt x="0" y="7093"/>
                    <a:pt x="0" y="9073"/>
                  </a:cubicBezTo>
                  <a:cubicBezTo>
                    <a:pt x="0" y="9825"/>
                    <a:pt x="125" y="10652"/>
                    <a:pt x="326" y="11379"/>
                  </a:cubicBezTo>
                  <a:cubicBezTo>
                    <a:pt x="852" y="13359"/>
                    <a:pt x="2005" y="15138"/>
                    <a:pt x="3559" y="16291"/>
                  </a:cubicBezTo>
                  <a:cubicBezTo>
                    <a:pt x="5138" y="17544"/>
                    <a:pt x="7018" y="18171"/>
                    <a:pt x="9098" y="18171"/>
                  </a:cubicBezTo>
                  <a:cubicBezTo>
                    <a:pt x="9825" y="18171"/>
                    <a:pt x="10552" y="18070"/>
                    <a:pt x="11404" y="17970"/>
                  </a:cubicBezTo>
                  <a:cubicBezTo>
                    <a:pt x="13384" y="17444"/>
                    <a:pt x="15163" y="16191"/>
                    <a:pt x="16291" y="14612"/>
                  </a:cubicBezTo>
                  <a:cubicBezTo>
                    <a:pt x="17544" y="13058"/>
                    <a:pt x="18171" y="11178"/>
                    <a:pt x="18171" y="9073"/>
                  </a:cubicBezTo>
                  <a:cubicBezTo>
                    <a:pt x="18171" y="8346"/>
                    <a:pt x="18070" y="7619"/>
                    <a:pt x="17870" y="6892"/>
                  </a:cubicBezTo>
                  <a:cubicBezTo>
                    <a:pt x="17344" y="4812"/>
                    <a:pt x="16191" y="3133"/>
                    <a:pt x="14637" y="1880"/>
                  </a:cubicBezTo>
                  <a:cubicBezTo>
                    <a:pt x="13058" y="727"/>
                    <a:pt x="11078" y="0"/>
                    <a:pt x="909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3"/>
            <p:cNvSpPr/>
            <p:nvPr/>
          </p:nvSpPr>
          <p:spPr>
            <a:xfrm>
              <a:off x="-4208475" y="3434600"/>
              <a:ext cx="5675" cy="18200"/>
            </a:xfrm>
            <a:custGeom>
              <a:avLst/>
              <a:gdLst/>
              <a:ahLst/>
              <a:cxnLst/>
              <a:rect l="l" t="t" r="r" b="b"/>
              <a:pathLst>
                <a:path w="227" h="728" extrusionOk="0"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101" y="627"/>
                  </a:moveTo>
                  <a:lnTo>
                    <a:pt x="226" y="627"/>
                  </a:lnTo>
                  <a:lnTo>
                    <a:pt x="101" y="627"/>
                  </a:lnTo>
                  <a:close/>
                  <a:moveTo>
                    <a:pt x="101" y="627"/>
                  </a:moveTo>
                  <a:lnTo>
                    <a:pt x="101" y="627"/>
                  </a:lnTo>
                  <a:lnTo>
                    <a:pt x="101" y="627"/>
                  </a:lnTo>
                  <a:close/>
                  <a:moveTo>
                    <a:pt x="1" y="101"/>
                  </a:moveTo>
                  <a:cubicBezTo>
                    <a:pt x="1" y="301"/>
                    <a:pt x="101" y="402"/>
                    <a:pt x="101" y="627"/>
                  </a:cubicBezTo>
                  <a:cubicBezTo>
                    <a:pt x="101" y="402"/>
                    <a:pt x="1" y="301"/>
                    <a:pt x="1" y="10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23"/>
            <p:cNvSpPr/>
            <p:nvPr/>
          </p:nvSpPr>
          <p:spPr>
            <a:xfrm>
              <a:off x="-4210975" y="3183975"/>
              <a:ext cx="308300" cy="307675"/>
            </a:xfrm>
            <a:custGeom>
              <a:avLst/>
              <a:gdLst/>
              <a:ahLst/>
              <a:cxnLst/>
              <a:rect l="l" t="t" r="r" b="b"/>
              <a:pathLst>
                <a:path w="12332" h="12307" extrusionOk="0">
                  <a:moveTo>
                    <a:pt x="9499" y="0"/>
                  </a:moveTo>
                  <a:cubicBezTo>
                    <a:pt x="6266" y="3133"/>
                    <a:pt x="3133" y="6366"/>
                    <a:pt x="0" y="9499"/>
                  </a:cubicBezTo>
                  <a:cubicBezTo>
                    <a:pt x="0" y="9700"/>
                    <a:pt x="0" y="9800"/>
                    <a:pt x="101" y="10026"/>
                  </a:cubicBezTo>
                  <a:lnTo>
                    <a:pt x="101" y="10126"/>
                  </a:lnTo>
                  <a:cubicBezTo>
                    <a:pt x="101" y="10326"/>
                    <a:pt x="201" y="10427"/>
                    <a:pt x="201" y="10652"/>
                  </a:cubicBezTo>
                  <a:lnTo>
                    <a:pt x="326" y="10652"/>
                  </a:lnTo>
                  <a:lnTo>
                    <a:pt x="326" y="10752"/>
                  </a:lnTo>
                  <a:cubicBezTo>
                    <a:pt x="527" y="11279"/>
                    <a:pt x="727" y="11805"/>
                    <a:pt x="1053" y="12306"/>
                  </a:cubicBezTo>
                  <a:lnTo>
                    <a:pt x="12331" y="1028"/>
                  </a:lnTo>
                  <a:cubicBezTo>
                    <a:pt x="11379" y="527"/>
                    <a:pt x="10452" y="201"/>
                    <a:pt x="9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23"/>
            <p:cNvSpPr/>
            <p:nvPr/>
          </p:nvSpPr>
          <p:spPr>
            <a:xfrm>
              <a:off x="-4166500" y="3228450"/>
              <a:ext cx="331500" cy="331500"/>
            </a:xfrm>
            <a:custGeom>
              <a:avLst/>
              <a:gdLst/>
              <a:ahLst/>
              <a:cxnLst/>
              <a:rect l="l" t="t" r="r" b="b"/>
              <a:pathLst>
                <a:path w="13260" h="13260" extrusionOk="0">
                  <a:moveTo>
                    <a:pt x="11480" y="1"/>
                  </a:moveTo>
                  <a:lnTo>
                    <a:pt x="1" y="11480"/>
                  </a:lnTo>
                  <a:cubicBezTo>
                    <a:pt x="627" y="12207"/>
                    <a:pt x="1254" y="12733"/>
                    <a:pt x="1981" y="13259"/>
                  </a:cubicBezTo>
                  <a:lnTo>
                    <a:pt x="13259" y="1981"/>
                  </a:lnTo>
                  <a:cubicBezTo>
                    <a:pt x="12733" y="1254"/>
                    <a:pt x="12206" y="628"/>
                    <a:pt x="11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23"/>
            <p:cNvSpPr/>
            <p:nvPr/>
          </p:nvSpPr>
          <p:spPr>
            <a:xfrm>
              <a:off x="-4239800" y="3157650"/>
              <a:ext cx="456800" cy="454300"/>
            </a:xfrm>
            <a:custGeom>
              <a:avLst/>
              <a:gdLst/>
              <a:ahLst/>
              <a:cxnLst/>
              <a:rect l="l" t="t" r="r" b="b"/>
              <a:pathLst>
                <a:path w="18272" h="18172" extrusionOk="0">
                  <a:moveTo>
                    <a:pt x="9199" y="1780"/>
                  </a:moveTo>
                  <a:cubicBezTo>
                    <a:pt x="10752" y="1780"/>
                    <a:pt x="12331" y="2407"/>
                    <a:pt x="13585" y="3334"/>
                  </a:cubicBezTo>
                  <a:cubicBezTo>
                    <a:pt x="14838" y="4287"/>
                    <a:pt x="15765" y="5640"/>
                    <a:pt x="16191" y="7319"/>
                  </a:cubicBezTo>
                  <a:cubicBezTo>
                    <a:pt x="16291" y="7846"/>
                    <a:pt x="16392" y="8472"/>
                    <a:pt x="16392" y="9099"/>
                  </a:cubicBezTo>
                  <a:cubicBezTo>
                    <a:pt x="16392" y="10653"/>
                    <a:pt x="15890" y="12232"/>
                    <a:pt x="14938" y="13485"/>
                  </a:cubicBezTo>
                  <a:cubicBezTo>
                    <a:pt x="13885" y="14738"/>
                    <a:pt x="12532" y="15665"/>
                    <a:pt x="10978" y="16091"/>
                  </a:cubicBezTo>
                  <a:cubicBezTo>
                    <a:pt x="10351" y="16191"/>
                    <a:pt x="9725" y="16292"/>
                    <a:pt x="9199" y="16292"/>
                  </a:cubicBezTo>
                  <a:cubicBezTo>
                    <a:pt x="7519" y="16292"/>
                    <a:pt x="5965" y="15765"/>
                    <a:pt x="4712" y="14838"/>
                  </a:cubicBezTo>
                  <a:cubicBezTo>
                    <a:pt x="3459" y="13886"/>
                    <a:pt x="2507" y="12532"/>
                    <a:pt x="2106" y="10853"/>
                  </a:cubicBezTo>
                  <a:cubicBezTo>
                    <a:pt x="1980" y="10226"/>
                    <a:pt x="1880" y="9600"/>
                    <a:pt x="1880" y="9099"/>
                  </a:cubicBezTo>
                  <a:cubicBezTo>
                    <a:pt x="1880" y="7419"/>
                    <a:pt x="2407" y="5840"/>
                    <a:pt x="3459" y="4587"/>
                  </a:cubicBezTo>
                  <a:cubicBezTo>
                    <a:pt x="4387" y="3460"/>
                    <a:pt x="5740" y="2507"/>
                    <a:pt x="7319" y="1981"/>
                  </a:cubicBezTo>
                  <a:cubicBezTo>
                    <a:pt x="7945" y="1881"/>
                    <a:pt x="8572" y="1780"/>
                    <a:pt x="9199" y="1780"/>
                  </a:cubicBezTo>
                  <a:close/>
                  <a:moveTo>
                    <a:pt x="9199" y="1"/>
                  </a:moveTo>
                  <a:cubicBezTo>
                    <a:pt x="8372" y="1"/>
                    <a:pt x="7620" y="1"/>
                    <a:pt x="6893" y="201"/>
                  </a:cubicBezTo>
                  <a:cubicBezTo>
                    <a:pt x="4813" y="728"/>
                    <a:pt x="3133" y="1981"/>
                    <a:pt x="1880" y="3560"/>
                  </a:cubicBezTo>
                  <a:cubicBezTo>
                    <a:pt x="727" y="5114"/>
                    <a:pt x="1" y="6993"/>
                    <a:pt x="1" y="9099"/>
                  </a:cubicBezTo>
                  <a:cubicBezTo>
                    <a:pt x="1" y="9825"/>
                    <a:pt x="101" y="10552"/>
                    <a:pt x="326" y="11279"/>
                  </a:cubicBezTo>
                  <a:cubicBezTo>
                    <a:pt x="853" y="13359"/>
                    <a:pt x="2106" y="15039"/>
                    <a:pt x="3660" y="16292"/>
                  </a:cubicBezTo>
                  <a:cubicBezTo>
                    <a:pt x="5239" y="17445"/>
                    <a:pt x="7118" y="18171"/>
                    <a:pt x="9199" y="18171"/>
                  </a:cubicBezTo>
                  <a:cubicBezTo>
                    <a:pt x="9925" y="18171"/>
                    <a:pt x="10652" y="18071"/>
                    <a:pt x="11379" y="17871"/>
                  </a:cubicBezTo>
                  <a:cubicBezTo>
                    <a:pt x="13484" y="17344"/>
                    <a:pt x="15138" y="16191"/>
                    <a:pt x="16392" y="14612"/>
                  </a:cubicBezTo>
                  <a:cubicBezTo>
                    <a:pt x="17544" y="13059"/>
                    <a:pt x="18271" y="11079"/>
                    <a:pt x="18271" y="9099"/>
                  </a:cubicBezTo>
                  <a:cubicBezTo>
                    <a:pt x="18271" y="8347"/>
                    <a:pt x="18171" y="7520"/>
                    <a:pt x="17971" y="6793"/>
                  </a:cubicBezTo>
                  <a:cubicBezTo>
                    <a:pt x="17444" y="4713"/>
                    <a:pt x="16291" y="3033"/>
                    <a:pt x="14737" y="1881"/>
                  </a:cubicBezTo>
                  <a:cubicBezTo>
                    <a:pt x="13159" y="627"/>
                    <a:pt x="11179" y="1"/>
                    <a:pt x="9199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23"/>
            <p:cNvSpPr/>
            <p:nvPr/>
          </p:nvSpPr>
          <p:spPr>
            <a:xfrm>
              <a:off x="-4427775" y="3254150"/>
              <a:ext cx="237500" cy="112175"/>
            </a:xfrm>
            <a:custGeom>
              <a:avLst/>
              <a:gdLst/>
              <a:ahLst/>
              <a:cxnLst/>
              <a:rect l="l" t="t" r="r" b="b"/>
              <a:pathLst>
                <a:path w="9500" h="4487" extrusionOk="0">
                  <a:moveTo>
                    <a:pt x="4813" y="1"/>
                  </a:moveTo>
                  <a:cubicBezTo>
                    <a:pt x="4387" y="1"/>
                    <a:pt x="4086" y="1"/>
                    <a:pt x="3660" y="101"/>
                  </a:cubicBezTo>
                  <a:cubicBezTo>
                    <a:pt x="2607" y="427"/>
                    <a:pt x="1780" y="953"/>
                    <a:pt x="1154" y="1680"/>
                  </a:cubicBezTo>
                  <a:cubicBezTo>
                    <a:pt x="527" y="2407"/>
                    <a:pt x="101" y="3234"/>
                    <a:pt x="1" y="4286"/>
                  </a:cubicBezTo>
                  <a:lnTo>
                    <a:pt x="1880" y="4487"/>
                  </a:lnTo>
                  <a:cubicBezTo>
                    <a:pt x="1880" y="3860"/>
                    <a:pt x="2206" y="3359"/>
                    <a:pt x="2607" y="2933"/>
                  </a:cubicBezTo>
                  <a:cubicBezTo>
                    <a:pt x="2933" y="2407"/>
                    <a:pt x="3459" y="2106"/>
                    <a:pt x="4086" y="1980"/>
                  </a:cubicBezTo>
                  <a:cubicBezTo>
                    <a:pt x="4387" y="1880"/>
                    <a:pt x="4612" y="1880"/>
                    <a:pt x="4813" y="1880"/>
                  </a:cubicBezTo>
                  <a:cubicBezTo>
                    <a:pt x="5540" y="1880"/>
                    <a:pt x="6166" y="2106"/>
                    <a:pt x="6692" y="2507"/>
                  </a:cubicBezTo>
                  <a:cubicBezTo>
                    <a:pt x="7219" y="2833"/>
                    <a:pt x="7520" y="3459"/>
                    <a:pt x="7745" y="4086"/>
                  </a:cubicBezTo>
                  <a:lnTo>
                    <a:pt x="9499" y="3660"/>
                  </a:lnTo>
                  <a:cubicBezTo>
                    <a:pt x="9299" y="2507"/>
                    <a:pt x="8572" y="1680"/>
                    <a:pt x="7745" y="1053"/>
                  </a:cubicBezTo>
                  <a:cubicBezTo>
                    <a:pt x="6993" y="427"/>
                    <a:pt x="5966" y="1"/>
                    <a:pt x="481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7" name="Google Shape;1097;p23"/>
          <p:cNvGrpSpPr/>
          <p:nvPr/>
        </p:nvGrpSpPr>
        <p:grpSpPr>
          <a:xfrm>
            <a:off x="3850756" y="3717928"/>
            <a:ext cx="929104" cy="584457"/>
            <a:chOff x="-2101325" y="2739725"/>
            <a:chExt cx="1315825" cy="827725"/>
          </a:xfrm>
        </p:grpSpPr>
        <p:sp>
          <p:nvSpPr>
            <p:cNvPr id="1098" name="Google Shape;1098;p23"/>
            <p:cNvSpPr/>
            <p:nvPr/>
          </p:nvSpPr>
          <p:spPr>
            <a:xfrm>
              <a:off x="-1699675" y="2857525"/>
              <a:ext cx="256275" cy="26350"/>
            </a:xfrm>
            <a:custGeom>
              <a:avLst/>
              <a:gdLst/>
              <a:ahLst/>
              <a:cxnLst/>
              <a:rect l="l" t="t" r="r" b="b"/>
              <a:pathLst>
                <a:path w="10251" h="1054" extrusionOk="0">
                  <a:moveTo>
                    <a:pt x="0" y="1"/>
                  </a:moveTo>
                  <a:lnTo>
                    <a:pt x="952" y="1053"/>
                  </a:lnTo>
                  <a:lnTo>
                    <a:pt x="10251" y="1053"/>
                  </a:lnTo>
                  <a:lnTo>
                    <a:pt x="9098" y="1"/>
                  </a:lnTo>
                  <a:close/>
                </a:path>
              </a:pathLst>
            </a:custGeom>
            <a:solidFill>
              <a:srgbClr val="14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23"/>
            <p:cNvSpPr/>
            <p:nvPr/>
          </p:nvSpPr>
          <p:spPr>
            <a:xfrm>
              <a:off x="-1668350" y="2891375"/>
              <a:ext cx="269450" cy="33850"/>
            </a:xfrm>
            <a:custGeom>
              <a:avLst/>
              <a:gdLst/>
              <a:ahLst/>
              <a:cxnLst/>
              <a:rect l="l" t="t" r="r" b="b"/>
              <a:pathLst>
                <a:path w="10778" h="1354" extrusionOk="0">
                  <a:moveTo>
                    <a:pt x="0" y="0"/>
                  </a:moveTo>
                  <a:lnTo>
                    <a:pt x="1253" y="1354"/>
                  </a:lnTo>
                  <a:lnTo>
                    <a:pt x="10777" y="1354"/>
                  </a:lnTo>
                  <a:lnTo>
                    <a:pt x="9399" y="0"/>
                  </a:lnTo>
                  <a:close/>
                </a:path>
              </a:pathLst>
            </a:custGeom>
            <a:solidFill>
              <a:srgbClr val="14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23"/>
            <p:cNvSpPr/>
            <p:nvPr/>
          </p:nvSpPr>
          <p:spPr>
            <a:xfrm>
              <a:off x="-1736025" y="2815550"/>
              <a:ext cx="255675" cy="31350"/>
            </a:xfrm>
            <a:custGeom>
              <a:avLst/>
              <a:gdLst/>
              <a:ahLst/>
              <a:cxnLst/>
              <a:rect l="l" t="t" r="r" b="b"/>
              <a:pathLst>
                <a:path w="10227" h="1254" extrusionOk="0">
                  <a:moveTo>
                    <a:pt x="0" y="1"/>
                  </a:moveTo>
                  <a:lnTo>
                    <a:pt x="1153" y="1254"/>
                  </a:lnTo>
                  <a:lnTo>
                    <a:pt x="10226" y="1254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rgbClr val="14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23"/>
            <p:cNvSpPr/>
            <p:nvPr/>
          </p:nvSpPr>
          <p:spPr>
            <a:xfrm>
              <a:off x="-2101325" y="2929450"/>
              <a:ext cx="477475" cy="463200"/>
            </a:xfrm>
            <a:custGeom>
              <a:avLst/>
              <a:gdLst/>
              <a:ahLst/>
              <a:cxnLst/>
              <a:rect l="l" t="t" r="r" b="b"/>
              <a:pathLst>
                <a:path w="19099" h="18528" extrusionOk="0">
                  <a:moveTo>
                    <a:pt x="10152" y="0"/>
                  </a:moveTo>
                  <a:cubicBezTo>
                    <a:pt x="9224" y="0"/>
                    <a:pt x="8063" y="140"/>
                    <a:pt x="6668" y="557"/>
                  </a:cubicBezTo>
                  <a:cubicBezTo>
                    <a:pt x="1881" y="2036"/>
                    <a:pt x="1" y="9229"/>
                    <a:pt x="6367" y="13615"/>
                  </a:cubicBezTo>
                  <a:cubicBezTo>
                    <a:pt x="12833" y="18001"/>
                    <a:pt x="19099" y="18527"/>
                    <a:pt x="19099" y="18527"/>
                  </a:cubicBezTo>
                  <a:lnTo>
                    <a:pt x="13886" y="11535"/>
                  </a:lnTo>
                  <a:cubicBezTo>
                    <a:pt x="13886" y="11535"/>
                    <a:pt x="10653" y="11535"/>
                    <a:pt x="8146" y="9229"/>
                  </a:cubicBezTo>
                  <a:cubicBezTo>
                    <a:pt x="5990" y="7267"/>
                    <a:pt x="5522" y="4043"/>
                    <a:pt x="7508" y="4043"/>
                  </a:cubicBezTo>
                  <a:cubicBezTo>
                    <a:pt x="7831" y="4043"/>
                    <a:pt x="8218" y="4128"/>
                    <a:pt x="8673" y="4317"/>
                  </a:cubicBezTo>
                  <a:cubicBezTo>
                    <a:pt x="11906" y="5570"/>
                    <a:pt x="14612" y="10282"/>
                    <a:pt x="14612" y="10282"/>
                  </a:cubicBezTo>
                  <a:lnTo>
                    <a:pt x="12933" y="557"/>
                  </a:lnTo>
                  <a:cubicBezTo>
                    <a:pt x="12933" y="557"/>
                    <a:pt x="12009" y="0"/>
                    <a:pt x="10152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23"/>
            <p:cNvSpPr/>
            <p:nvPr/>
          </p:nvSpPr>
          <p:spPr>
            <a:xfrm>
              <a:off x="-1819350" y="2865050"/>
              <a:ext cx="1033850" cy="702400"/>
            </a:xfrm>
            <a:custGeom>
              <a:avLst/>
              <a:gdLst/>
              <a:ahLst/>
              <a:cxnLst/>
              <a:rect l="l" t="t" r="r" b="b"/>
              <a:pathLst>
                <a:path w="41354" h="28096" extrusionOk="0">
                  <a:moveTo>
                    <a:pt x="0" y="1"/>
                  </a:moveTo>
                  <a:lnTo>
                    <a:pt x="1980" y="12657"/>
                  </a:lnTo>
                  <a:cubicBezTo>
                    <a:pt x="3434" y="21529"/>
                    <a:pt x="11178" y="28096"/>
                    <a:pt x="20151" y="28096"/>
                  </a:cubicBezTo>
                  <a:lnTo>
                    <a:pt x="21203" y="28096"/>
                  </a:lnTo>
                  <a:cubicBezTo>
                    <a:pt x="30276" y="28096"/>
                    <a:pt x="37895" y="21529"/>
                    <a:pt x="39374" y="12657"/>
                  </a:cubicBezTo>
                  <a:lnTo>
                    <a:pt x="41354" y="1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23"/>
            <p:cNvSpPr/>
            <p:nvPr/>
          </p:nvSpPr>
          <p:spPr>
            <a:xfrm>
              <a:off x="-1819350" y="2739725"/>
              <a:ext cx="1033850" cy="250675"/>
            </a:xfrm>
            <a:custGeom>
              <a:avLst/>
              <a:gdLst/>
              <a:ahLst/>
              <a:cxnLst/>
              <a:rect l="l" t="t" r="r" b="b"/>
              <a:pathLst>
                <a:path w="41354" h="10027" extrusionOk="0">
                  <a:moveTo>
                    <a:pt x="20677" y="1"/>
                  </a:moveTo>
                  <a:cubicBezTo>
                    <a:pt x="9298" y="1"/>
                    <a:pt x="0" y="2207"/>
                    <a:pt x="0" y="5014"/>
                  </a:cubicBezTo>
                  <a:cubicBezTo>
                    <a:pt x="0" y="7846"/>
                    <a:pt x="9298" y="10026"/>
                    <a:pt x="20677" y="10026"/>
                  </a:cubicBezTo>
                  <a:cubicBezTo>
                    <a:pt x="32156" y="10026"/>
                    <a:pt x="41354" y="7846"/>
                    <a:pt x="41354" y="5014"/>
                  </a:cubicBezTo>
                  <a:cubicBezTo>
                    <a:pt x="41354" y="2207"/>
                    <a:pt x="32156" y="1"/>
                    <a:pt x="20677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23"/>
            <p:cNvSpPr/>
            <p:nvPr/>
          </p:nvSpPr>
          <p:spPr>
            <a:xfrm>
              <a:off x="-1769850" y="2758525"/>
              <a:ext cx="934850" cy="203675"/>
            </a:xfrm>
            <a:custGeom>
              <a:avLst/>
              <a:gdLst/>
              <a:ahLst/>
              <a:cxnLst/>
              <a:rect l="l" t="t" r="r" b="b"/>
              <a:pathLst>
                <a:path w="37394" h="8147" extrusionOk="0">
                  <a:moveTo>
                    <a:pt x="18697" y="1"/>
                  </a:moveTo>
                  <a:cubicBezTo>
                    <a:pt x="8346" y="1"/>
                    <a:pt x="0" y="1881"/>
                    <a:pt x="0" y="4061"/>
                  </a:cubicBezTo>
                  <a:cubicBezTo>
                    <a:pt x="0" y="6267"/>
                    <a:pt x="8346" y="8146"/>
                    <a:pt x="18697" y="8146"/>
                  </a:cubicBezTo>
                  <a:cubicBezTo>
                    <a:pt x="29023" y="8146"/>
                    <a:pt x="37394" y="6267"/>
                    <a:pt x="37394" y="4061"/>
                  </a:cubicBezTo>
                  <a:cubicBezTo>
                    <a:pt x="37394" y="1881"/>
                    <a:pt x="29023" y="1"/>
                    <a:pt x="1869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23"/>
            <p:cNvSpPr/>
            <p:nvPr/>
          </p:nvSpPr>
          <p:spPr>
            <a:xfrm>
              <a:off x="-1657700" y="2878200"/>
              <a:ext cx="709925" cy="84000"/>
            </a:xfrm>
            <a:custGeom>
              <a:avLst/>
              <a:gdLst/>
              <a:ahLst/>
              <a:cxnLst/>
              <a:rect l="l" t="t" r="r" b="b"/>
              <a:pathLst>
                <a:path w="28397" h="3360" extrusionOk="0">
                  <a:moveTo>
                    <a:pt x="14211" y="1"/>
                  </a:moveTo>
                  <a:cubicBezTo>
                    <a:pt x="8246" y="1"/>
                    <a:pt x="2933" y="728"/>
                    <a:pt x="0" y="1881"/>
                  </a:cubicBezTo>
                  <a:cubicBezTo>
                    <a:pt x="3459" y="2733"/>
                    <a:pt x="8572" y="3359"/>
                    <a:pt x="14211" y="3359"/>
                  </a:cubicBezTo>
                  <a:cubicBezTo>
                    <a:pt x="19850" y="3359"/>
                    <a:pt x="24963" y="2733"/>
                    <a:pt x="28396" y="1881"/>
                  </a:cubicBezTo>
                  <a:cubicBezTo>
                    <a:pt x="25489" y="728"/>
                    <a:pt x="20251" y="1"/>
                    <a:pt x="14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3"/>
            <p:cNvSpPr/>
            <p:nvPr/>
          </p:nvSpPr>
          <p:spPr>
            <a:xfrm>
              <a:off x="-1574375" y="2907025"/>
              <a:ext cx="52650" cy="20700"/>
            </a:xfrm>
            <a:custGeom>
              <a:avLst/>
              <a:gdLst/>
              <a:ahLst/>
              <a:cxnLst/>
              <a:rect l="l" t="t" r="r" b="b"/>
              <a:pathLst>
                <a:path w="2106" h="828" extrusionOk="0">
                  <a:moveTo>
                    <a:pt x="1053" y="1"/>
                  </a:moveTo>
                  <a:cubicBezTo>
                    <a:pt x="527" y="1"/>
                    <a:pt x="1" y="201"/>
                    <a:pt x="1" y="427"/>
                  </a:cubicBezTo>
                  <a:cubicBezTo>
                    <a:pt x="1" y="627"/>
                    <a:pt x="527" y="828"/>
                    <a:pt x="1053" y="828"/>
                  </a:cubicBezTo>
                  <a:cubicBezTo>
                    <a:pt x="1680" y="828"/>
                    <a:pt x="2106" y="627"/>
                    <a:pt x="2106" y="427"/>
                  </a:cubicBezTo>
                  <a:cubicBezTo>
                    <a:pt x="2106" y="201"/>
                    <a:pt x="1680" y="1"/>
                    <a:pt x="1053" y="1"/>
                  </a:cubicBezTo>
                  <a:close/>
                </a:path>
              </a:pathLst>
            </a:custGeom>
            <a:solidFill>
              <a:srgbClr val="A16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3"/>
            <p:cNvSpPr/>
            <p:nvPr/>
          </p:nvSpPr>
          <p:spPr>
            <a:xfrm>
              <a:off x="-1579375" y="2899500"/>
              <a:ext cx="60175" cy="28225"/>
            </a:xfrm>
            <a:custGeom>
              <a:avLst/>
              <a:gdLst/>
              <a:ahLst/>
              <a:cxnLst/>
              <a:rect l="l" t="t" r="r" b="b"/>
              <a:pathLst>
                <a:path w="2407" h="1129" extrusionOk="0">
                  <a:moveTo>
                    <a:pt x="1253" y="1"/>
                  </a:moveTo>
                  <a:cubicBezTo>
                    <a:pt x="526" y="1"/>
                    <a:pt x="201" y="402"/>
                    <a:pt x="100" y="728"/>
                  </a:cubicBezTo>
                  <a:cubicBezTo>
                    <a:pt x="100" y="728"/>
                    <a:pt x="0" y="1129"/>
                    <a:pt x="1153" y="1129"/>
                  </a:cubicBezTo>
                  <a:cubicBezTo>
                    <a:pt x="627" y="1129"/>
                    <a:pt x="201" y="928"/>
                    <a:pt x="201" y="728"/>
                  </a:cubicBezTo>
                  <a:cubicBezTo>
                    <a:pt x="201" y="628"/>
                    <a:pt x="426" y="502"/>
                    <a:pt x="727" y="402"/>
                  </a:cubicBezTo>
                  <a:lnTo>
                    <a:pt x="727" y="302"/>
                  </a:lnTo>
                  <a:cubicBezTo>
                    <a:pt x="727" y="302"/>
                    <a:pt x="827" y="201"/>
                    <a:pt x="953" y="201"/>
                  </a:cubicBezTo>
                  <a:cubicBezTo>
                    <a:pt x="1153" y="201"/>
                    <a:pt x="1253" y="302"/>
                    <a:pt x="1253" y="302"/>
                  </a:cubicBezTo>
                  <a:cubicBezTo>
                    <a:pt x="1880" y="302"/>
                    <a:pt x="2306" y="502"/>
                    <a:pt x="2306" y="728"/>
                  </a:cubicBezTo>
                  <a:cubicBezTo>
                    <a:pt x="2306" y="928"/>
                    <a:pt x="1880" y="1129"/>
                    <a:pt x="1253" y="1129"/>
                  </a:cubicBezTo>
                  <a:lnTo>
                    <a:pt x="1354" y="1129"/>
                  </a:lnTo>
                  <a:cubicBezTo>
                    <a:pt x="2406" y="1129"/>
                    <a:pt x="2406" y="728"/>
                    <a:pt x="2406" y="728"/>
                  </a:cubicBezTo>
                  <a:cubicBezTo>
                    <a:pt x="2406" y="728"/>
                    <a:pt x="2306" y="201"/>
                    <a:pt x="1454" y="101"/>
                  </a:cubicBezTo>
                  <a:cubicBezTo>
                    <a:pt x="1354" y="101"/>
                    <a:pt x="1253" y="1"/>
                    <a:pt x="1253" y="1"/>
                  </a:cubicBezTo>
                  <a:close/>
                </a:path>
              </a:pathLst>
            </a:custGeom>
            <a:solidFill>
              <a:schemeClr val="accent2">
                <a:alpha val="5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-1574375" y="2907025"/>
              <a:ext cx="52650" cy="20700"/>
            </a:xfrm>
            <a:custGeom>
              <a:avLst/>
              <a:gdLst/>
              <a:ahLst/>
              <a:cxnLst/>
              <a:rect l="l" t="t" r="r" b="b"/>
              <a:pathLst>
                <a:path w="2106" h="828" extrusionOk="0">
                  <a:moveTo>
                    <a:pt x="1053" y="1"/>
                  </a:moveTo>
                  <a:cubicBezTo>
                    <a:pt x="1053" y="101"/>
                    <a:pt x="953" y="201"/>
                    <a:pt x="753" y="201"/>
                  </a:cubicBezTo>
                  <a:cubicBezTo>
                    <a:pt x="627" y="201"/>
                    <a:pt x="527" y="201"/>
                    <a:pt x="527" y="101"/>
                  </a:cubicBezTo>
                  <a:cubicBezTo>
                    <a:pt x="226" y="201"/>
                    <a:pt x="1" y="327"/>
                    <a:pt x="1" y="427"/>
                  </a:cubicBezTo>
                  <a:cubicBezTo>
                    <a:pt x="1" y="627"/>
                    <a:pt x="427" y="828"/>
                    <a:pt x="953" y="828"/>
                  </a:cubicBezTo>
                  <a:lnTo>
                    <a:pt x="1053" y="828"/>
                  </a:lnTo>
                  <a:cubicBezTo>
                    <a:pt x="1680" y="828"/>
                    <a:pt x="2106" y="627"/>
                    <a:pt x="2106" y="427"/>
                  </a:cubicBezTo>
                  <a:cubicBezTo>
                    <a:pt x="2106" y="201"/>
                    <a:pt x="1680" y="1"/>
                    <a:pt x="1053" y="1"/>
                  </a:cubicBezTo>
                  <a:close/>
                </a:path>
              </a:pathLst>
            </a:custGeom>
            <a:solidFill>
              <a:schemeClr val="dk2">
                <a:alpha val="1725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-1561225" y="2904525"/>
              <a:ext cx="13200" cy="5025"/>
            </a:xfrm>
            <a:custGeom>
              <a:avLst/>
              <a:gdLst/>
              <a:ahLst/>
              <a:cxnLst/>
              <a:rect l="l" t="t" r="r" b="b"/>
              <a:pathLst>
                <a:path w="528" h="201" extrusionOk="0">
                  <a:moveTo>
                    <a:pt x="227" y="0"/>
                  </a:moveTo>
                  <a:cubicBezTo>
                    <a:pt x="101" y="0"/>
                    <a:pt x="1" y="101"/>
                    <a:pt x="1" y="101"/>
                  </a:cubicBezTo>
                  <a:lnTo>
                    <a:pt x="1" y="201"/>
                  </a:lnTo>
                  <a:cubicBezTo>
                    <a:pt x="101" y="201"/>
                    <a:pt x="327" y="101"/>
                    <a:pt x="527" y="101"/>
                  </a:cubicBezTo>
                  <a:cubicBezTo>
                    <a:pt x="527" y="101"/>
                    <a:pt x="427" y="0"/>
                    <a:pt x="227" y="0"/>
                  </a:cubicBezTo>
                  <a:close/>
                </a:path>
              </a:pathLst>
            </a:custGeom>
            <a:solidFill>
              <a:srgbClr val="F0C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-1561225" y="2907025"/>
              <a:ext cx="13200" cy="5050"/>
            </a:xfrm>
            <a:custGeom>
              <a:avLst/>
              <a:gdLst/>
              <a:ahLst/>
              <a:cxnLst/>
              <a:rect l="l" t="t" r="r" b="b"/>
              <a:pathLst>
                <a:path w="528" h="202" extrusionOk="0">
                  <a:moveTo>
                    <a:pt x="527" y="1"/>
                  </a:moveTo>
                  <a:cubicBezTo>
                    <a:pt x="327" y="1"/>
                    <a:pt x="101" y="101"/>
                    <a:pt x="1" y="101"/>
                  </a:cubicBezTo>
                  <a:cubicBezTo>
                    <a:pt x="1" y="201"/>
                    <a:pt x="101" y="201"/>
                    <a:pt x="227" y="201"/>
                  </a:cubicBezTo>
                  <a:cubicBezTo>
                    <a:pt x="427" y="201"/>
                    <a:pt x="527" y="101"/>
                    <a:pt x="527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-1482900" y="2938350"/>
              <a:ext cx="33875" cy="10675"/>
            </a:xfrm>
            <a:custGeom>
              <a:avLst/>
              <a:gdLst/>
              <a:ahLst/>
              <a:cxnLst/>
              <a:rect l="l" t="t" r="r" b="b"/>
              <a:pathLst>
                <a:path w="1355" h="427" extrusionOk="0">
                  <a:moveTo>
                    <a:pt x="728" y="1"/>
                  </a:moveTo>
                  <a:cubicBezTo>
                    <a:pt x="327" y="1"/>
                    <a:pt x="1" y="101"/>
                    <a:pt x="1" y="201"/>
                  </a:cubicBezTo>
                  <a:cubicBezTo>
                    <a:pt x="1" y="327"/>
                    <a:pt x="327" y="427"/>
                    <a:pt x="728" y="427"/>
                  </a:cubicBezTo>
                  <a:cubicBezTo>
                    <a:pt x="1053" y="427"/>
                    <a:pt x="1354" y="327"/>
                    <a:pt x="1354" y="201"/>
                  </a:cubicBezTo>
                  <a:cubicBezTo>
                    <a:pt x="1354" y="101"/>
                    <a:pt x="1053" y="1"/>
                    <a:pt x="728" y="1"/>
                  </a:cubicBezTo>
                  <a:close/>
                </a:path>
              </a:pathLst>
            </a:custGeom>
            <a:solidFill>
              <a:srgbClr val="A16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-1485400" y="2933350"/>
              <a:ext cx="39500" cy="15675"/>
            </a:xfrm>
            <a:custGeom>
              <a:avLst/>
              <a:gdLst/>
              <a:ahLst/>
              <a:cxnLst/>
              <a:rect l="l" t="t" r="r" b="b"/>
              <a:pathLst>
                <a:path w="1580" h="627" extrusionOk="0">
                  <a:moveTo>
                    <a:pt x="101" y="401"/>
                  </a:moveTo>
                  <a:cubicBezTo>
                    <a:pt x="101" y="402"/>
                    <a:pt x="1" y="627"/>
                    <a:pt x="727" y="627"/>
                  </a:cubicBezTo>
                  <a:cubicBezTo>
                    <a:pt x="427" y="627"/>
                    <a:pt x="101" y="527"/>
                    <a:pt x="101" y="401"/>
                  </a:cubicBezTo>
                  <a:close/>
                  <a:moveTo>
                    <a:pt x="727" y="0"/>
                  </a:moveTo>
                  <a:cubicBezTo>
                    <a:pt x="326" y="0"/>
                    <a:pt x="101" y="201"/>
                    <a:pt x="101" y="401"/>
                  </a:cubicBezTo>
                  <a:cubicBezTo>
                    <a:pt x="101" y="301"/>
                    <a:pt x="201" y="201"/>
                    <a:pt x="427" y="201"/>
                  </a:cubicBezTo>
                  <a:cubicBezTo>
                    <a:pt x="427" y="101"/>
                    <a:pt x="527" y="101"/>
                    <a:pt x="627" y="101"/>
                  </a:cubicBezTo>
                  <a:cubicBezTo>
                    <a:pt x="727" y="101"/>
                    <a:pt x="828" y="101"/>
                    <a:pt x="828" y="201"/>
                  </a:cubicBezTo>
                  <a:cubicBezTo>
                    <a:pt x="1153" y="201"/>
                    <a:pt x="1454" y="301"/>
                    <a:pt x="1454" y="401"/>
                  </a:cubicBezTo>
                  <a:cubicBezTo>
                    <a:pt x="1454" y="527"/>
                    <a:pt x="1153" y="627"/>
                    <a:pt x="828" y="627"/>
                  </a:cubicBezTo>
                  <a:cubicBezTo>
                    <a:pt x="1580" y="627"/>
                    <a:pt x="1580" y="401"/>
                    <a:pt x="1580" y="401"/>
                  </a:cubicBezTo>
                  <a:cubicBezTo>
                    <a:pt x="1580" y="401"/>
                    <a:pt x="1454" y="101"/>
                    <a:pt x="953" y="0"/>
                  </a:cubicBezTo>
                  <a:close/>
                </a:path>
              </a:pathLst>
            </a:custGeom>
            <a:solidFill>
              <a:schemeClr val="accent2">
                <a:alpha val="5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3"/>
            <p:cNvSpPr/>
            <p:nvPr/>
          </p:nvSpPr>
          <p:spPr>
            <a:xfrm>
              <a:off x="-1482900" y="2938350"/>
              <a:ext cx="33875" cy="10675"/>
            </a:xfrm>
            <a:custGeom>
              <a:avLst/>
              <a:gdLst/>
              <a:ahLst/>
              <a:cxnLst/>
              <a:rect l="l" t="t" r="r" b="b"/>
              <a:pathLst>
                <a:path w="1355" h="427" extrusionOk="0">
                  <a:moveTo>
                    <a:pt x="327" y="1"/>
                  </a:moveTo>
                  <a:cubicBezTo>
                    <a:pt x="101" y="1"/>
                    <a:pt x="1" y="101"/>
                    <a:pt x="1" y="201"/>
                  </a:cubicBezTo>
                  <a:cubicBezTo>
                    <a:pt x="1" y="327"/>
                    <a:pt x="327" y="427"/>
                    <a:pt x="627" y="427"/>
                  </a:cubicBezTo>
                  <a:lnTo>
                    <a:pt x="728" y="427"/>
                  </a:lnTo>
                  <a:cubicBezTo>
                    <a:pt x="1053" y="427"/>
                    <a:pt x="1354" y="327"/>
                    <a:pt x="1354" y="201"/>
                  </a:cubicBezTo>
                  <a:cubicBezTo>
                    <a:pt x="1354" y="101"/>
                    <a:pt x="1053" y="1"/>
                    <a:pt x="728" y="1"/>
                  </a:cubicBezTo>
                  <a:close/>
                </a:path>
              </a:pathLst>
            </a:custGeom>
            <a:solidFill>
              <a:schemeClr val="dk2">
                <a:alpha val="1725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23"/>
            <p:cNvSpPr/>
            <p:nvPr/>
          </p:nvSpPr>
          <p:spPr>
            <a:xfrm>
              <a:off x="-1474750" y="2935850"/>
              <a:ext cx="10050" cy="2525"/>
            </a:xfrm>
            <a:custGeom>
              <a:avLst/>
              <a:gdLst/>
              <a:ahLst/>
              <a:cxnLst/>
              <a:rect l="l" t="t" r="r" b="b"/>
              <a:pathLst>
                <a:path w="402" h="101" extrusionOk="0">
                  <a:moveTo>
                    <a:pt x="201" y="1"/>
                  </a:moveTo>
                  <a:cubicBezTo>
                    <a:pt x="101" y="1"/>
                    <a:pt x="1" y="1"/>
                    <a:pt x="1" y="101"/>
                  </a:cubicBezTo>
                  <a:lnTo>
                    <a:pt x="402" y="101"/>
                  </a:lnTo>
                  <a:cubicBezTo>
                    <a:pt x="402" y="1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F0C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-1474750" y="2938350"/>
              <a:ext cx="10050" cy="25"/>
            </a:xfrm>
            <a:custGeom>
              <a:avLst/>
              <a:gdLst/>
              <a:ahLst/>
              <a:cxnLst/>
              <a:rect l="l" t="t" r="r" b="b"/>
              <a:pathLst>
                <a:path w="402" h="1" extrusionOk="0">
                  <a:moveTo>
                    <a:pt x="402" y="1"/>
                  </a:moveTo>
                  <a:lnTo>
                    <a:pt x="1" y="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-1383275" y="2896375"/>
              <a:ext cx="23225" cy="10675"/>
            </a:xfrm>
            <a:custGeom>
              <a:avLst/>
              <a:gdLst/>
              <a:ahLst/>
              <a:cxnLst/>
              <a:rect l="l" t="t" r="r" b="b"/>
              <a:pathLst>
                <a:path w="929" h="427" extrusionOk="0">
                  <a:moveTo>
                    <a:pt x="402" y="1"/>
                  </a:moveTo>
                  <a:cubicBezTo>
                    <a:pt x="201" y="1"/>
                    <a:pt x="1" y="126"/>
                    <a:pt x="1" y="226"/>
                  </a:cubicBezTo>
                  <a:cubicBezTo>
                    <a:pt x="1" y="326"/>
                    <a:pt x="201" y="427"/>
                    <a:pt x="402" y="427"/>
                  </a:cubicBezTo>
                  <a:cubicBezTo>
                    <a:pt x="728" y="427"/>
                    <a:pt x="928" y="326"/>
                    <a:pt x="928" y="226"/>
                  </a:cubicBezTo>
                  <a:cubicBezTo>
                    <a:pt x="928" y="126"/>
                    <a:pt x="728" y="1"/>
                    <a:pt x="402" y="1"/>
                  </a:cubicBezTo>
                  <a:close/>
                </a:path>
              </a:pathLst>
            </a:custGeom>
            <a:solidFill>
              <a:srgbClr val="A16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-1386400" y="2893875"/>
              <a:ext cx="26350" cy="13175"/>
            </a:xfrm>
            <a:custGeom>
              <a:avLst/>
              <a:gdLst/>
              <a:ahLst/>
              <a:cxnLst/>
              <a:rect l="l" t="t" r="r" b="b"/>
              <a:pathLst>
                <a:path w="1054" h="527" extrusionOk="0">
                  <a:moveTo>
                    <a:pt x="427" y="0"/>
                  </a:moveTo>
                  <a:cubicBezTo>
                    <a:pt x="390" y="0"/>
                    <a:pt x="366" y="14"/>
                    <a:pt x="351" y="31"/>
                  </a:cubicBezTo>
                  <a:lnTo>
                    <a:pt x="351" y="31"/>
                  </a:lnTo>
                  <a:cubicBezTo>
                    <a:pt x="383" y="19"/>
                    <a:pt x="419" y="9"/>
                    <a:pt x="459" y="5"/>
                  </a:cubicBezTo>
                  <a:lnTo>
                    <a:pt x="459" y="5"/>
                  </a:lnTo>
                  <a:cubicBezTo>
                    <a:pt x="449" y="2"/>
                    <a:pt x="439" y="0"/>
                    <a:pt x="427" y="0"/>
                  </a:cubicBezTo>
                  <a:close/>
                  <a:moveTo>
                    <a:pt x="527" y="0"/>
                  </a:moveTo>
                  <a:cubicBezTo>
                    <a:pt x="503" y="0"/>
                    <a:pt x="480" y="2"/>
                    <a:pt x="459" y="5"/>
                  </a:cubicBezTo>
                  <a:lnTo>
                    <a:pt x="459" y="5"/>
                  </a:lnTo>
                  <a:cubicBezTo>
                    <a:pt x="527" y="23"/>
                    <a:pt x="527" y="101"/>
                    <a:pt x="527" y="101"/>
                  </a:cubicBezTo>
                  <a:cubicBezTo>
                    <a:pt x="778" y="101"/>
                    <a:pt x="954" y="175"/>
                    <a:pt x="1022" y="255"/>
                  </a:cubicBezTo>
                  <a:lnTo>
                    <a:pt x="1022" y="255"/>
                  </a:lnTo>
                  <a:cubicBezTo>
                    <a:pt x="972" y="159"/>
                    <a:pt x="854" y="0"/>
                    <a:pt x="627" y="0"/>
                  </a:cubicBezTo>
                  <a:close/>
                  <a:moveTo>
                    <a:pt x="351" y="31"/>
                  </a:moveTo>
                  <a:lnTo>
                    <a:pt x="351" y="31"/>
                  </a:lnTo>
                  <a:cubicBezTo>
                    <a:pt x="186" y="97"/>
                    <a:pt x="126" y="249"/>
                    <a:pt x="126" y="326"/>
                  </a:cubicBezTo>
                  <a:cubicBezTo>
                    <a:pt x="126" y="326"/>
                    <a:pt x="226" y="226"/>
                    <a:pt x="326" y="101"/>
                  </a:cubicBezTo>
                  <a:cubicBezTo>
                    <a:pt x="326" y="101"/>
                    <a:pt x="326" y="61"/>
                    <a:pt x="351" y="31"/>
                  </a:cubicBezTo>
                  <a:close/>
                  <a:moveTo>
                    <a:pt x="1022" y="255"/>
                  </a:moveTo>
                  <a:cubicBezTo>
                    <a:pt x="1044" y="296"/>
                    <a:pt x="1053" y="326"/>
                    <a:pt x="1053" y="326"/>
                  </a:cubicBezTo>
                  <a:cubicBezTo>
                    <a:pt x="1053" y="303"/>
                    <a:pt x="1042" y="279"/>
                    <a:pt x="1022" y="255"/>
                  </a:cubicBezTo>
                  <a:close/>
                  <a:moveTo>
                    <a:pt x="1053" y="326"/>
                  </a:moveTo>
                  <a:cubicBezTo>
                    <a:pt x="1053" y="327"/>
                    <a:pt x="1053" y="360"/>
                    <a:pt x="1017" y="400"/>
                  </a:cubicBezTo>
                  <a:lnTo>
                    <a:pt x="1017" y="400"/>
                  </a:lnTo>
                  <a:cubicBezTo>
                    <a:pt x="1041" y="376"/>
                    <a:pt x="1053" y="351"/>
                    <a:pt x="1053" y="326"/>
                  </a:cubicBezTo>
                  <a:close/>
                  <a:moveTo>
                    <a:pt x="126" y="326"/>
                  </a:moveTo>
                  <a:cubicBezTo>
                    <a:pt x="126" y="326"/>
                    <a:pt x="1" y="527"/>
                    <a:pt x="527" y="527"/>
                  </a:cubicBezTo>
                  <a:cubicBezTo>
                    <a:pt x="326" y="527"/>
                    <a:pt x="126" y="426"/>
                    <a:pt x="126" y="326"/>
                  </a:cubicBezTo>
                  <a:close/>
                  <a:moveTo>
                    <a:pt x="1017" y="400"/>
                  </a:moveTo>
                  <a:cubicBezTo>
                    <a:pt x="945" y="470"/>
                    <a:pt x="771" y="527"/>
                    <a:pt x="527" y="527"/>
                  </a:cubicBezTo>
                  <a:cubicBezTo>
                    <a:pt x="837" y="527"/>
                    <a:pt x="965" y="457"/>
                    <a:pt x="1017" y="400"/>
                  </a:cubicBezTo>
                  <a:close/>
                </a:path>
              </a:pathLst>
            </a:custGeom>
            <a:solidFill>
              <a:schemeClr val="accent2">
                <a:alpha val="5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-1383275" y="2896375"/>
              <a:ext cx="23225" cy="10675"/>
            </a:xfrm>
            <a:custGeom>
              <a:avLst/>
              <a:gdLst/>
              <a:ahLst/>
              <a:cxnLst/>
              <a:rect l="l" t="t" r="r" b="b"/>
              <a:pathLst>
                <a:path w="929" h="427" extrusionOk="0">
                  <a:moveTo>
                    <a:pt x="201" y="1"/>
                  </a:moveTo>
                  <a:cubicBezTo>
                    <a:pt x="101" y="126"/>
                    <a:pt x="1" y="226"/>
                    <a:pt x="1" y="226"/>
                  </a:cubicBezTo>
                  <a:cubicBezTo>
                    <a:pt x="1" y="326"/>
                    <a:pt x="201" y="427"/>
                    <a:pt x="402" y="427"/>
                  </a:cubicBezTo>
                  <a:cubicBezTo>
                    <a:pt x="728" y="427"/>
                    <a:pt x="928" y="326"/>
                    <a:pt x="928" y="226"/>
                  </a:cubicBezTo>
                  <a:cubicBezTo>
                    <a:pt x="928" y="126"/>
                    <a:pt x="728" y="1"/>
                    <a:pt x="402" y="1"/>
                  </a:cubicBezTo>
                  <a:cubicBezTo>
                    <a:pt x="402" y="126"/>
                    <a:pt x="402" y="126"/>
                    <a:pt x="302" y="126"/>
                  </a:cubicBezTo>
                  <a:cubicBezTo>
                    <a:pt x="302" y="126"/>
                    <a:pt x="201" y="126"/>
                    <a:pt x="201" y="1"/>
                  </a:cubicBezTo>
                  <a:close/>
                </a:path>
              </a:pathLst>
            </a:custGeom>
            <a:solidFill>
              <a:schemeClr val="dk2">
                <a:alpha val="1725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-1378250" y="2893875"/>
              <a:ext cx="5025" cy="2525"/>
            </a:xfrm>
            <a:custGeom>
              <a:avLst/>
              <a:gdLst/>
              <a:ahLst/>
              <a:cxnLst/>
              <a:rect l="l" t="t" r="r" b="b"/>
              <a:pathLst>
                <a:path w="201" h="101" extrusionOk="0">
                  <a:moveTo>
                    <a:pt x="101" y="0"/>
                  </a:moveTo>
                  <a:cubicBezTo>
                    <a:pt x="0" y="0"/>
                    <a:pt x="0" y="101"/>
                    <a:pt x="0" y="101"/>
                  </a:cubicBezTo>
                  <a:lnTo>
                    <a:pt x="201" y="101"/>
                  </a:lnTo>
                  <a:cubicBezTo>
                    <a:pt x="201" y="101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F0C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-1378250" y="2896375"/>
              <a:ext cx="5025" cy="3150"/>
            </a:xfrm>
            <a:custGeom>
              <a:avLst/>
              <a:gdLst/>
              <a:ahLst/>
              <a:cxnLst/>
              <a:rect l="l" t="t" r="r" b="b"/>
              <a:pathLst>
                <a:path w="201" h="126" extrusionOk="0">
                  <a:moveTo>
                    <a:pt x="0" y="1"/>
                  </a:moveTo>
                  <a:cubicBezTo>
                    <a:pt x="0" y="126"/>
                    <a:pt x="101" y="126"/>
                    <a:pt x="101" y="126"/>
                  </a:cubicBezTo>
                  <a:cubicBezTo>
                    <a:pt x="201" y="126"/>
                    <a:pt x="201" y="126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21" name="Google Shape;1121;p23"/>
          <p:cNvCxnSpPr/>
          <p:nvPr/>
        </p:nvCxnSpPr>
        <p:spPr>
          <a:xfrm rot="5400000">
            <a:off x="4298541" y="3434307"/>
            <a:ext cx="326700" cy="99900"/>
          </a:xfrm>
          <a:prstGeom prst="curvedConnector3">
            <a:avLst>
              <a:gd name="adj1" fmla="val 5000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2" name="Google Shape;1122;p23"/>
          <p:cNvCxnSpPr/>
          <p:nvPr/>
        </p:nvCxnSpPr>
        <p:spPr>
          <a:xfrm rot="5400000">
            <a:off x="4313211" y="3226624"/>
            <a:ext cx="326700" cy="99900"/>
          </a:xfrm>
          <a:prstGeom prst="curvedConnector3">
            <a:avLst>
              <a:gd name="adj1" fmla="val 5000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3" name="Google Shape;1123;p23"/>
          <p:cNvCxnSpPr/>
          <p:nvPr/>
        </p:nvCxnSpPr>
        <p:spPr>
          <a:xfrm rot="5400000">
            <a:off x="4298541" y="3088644"/>
            <a:ext cx="326700" cy="99900"/>
          </a:xfrm>
          <a:prstGeom prst="curvedConnector3">
            <a:avLst>
              <a:gd name="adj1" fmla="val 5000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4" name="Google Shape;1124;p23"/>
          <p:cNvSpPr txBox="1"/>
          <p:nvPr/>
        </p:nvSpPr>
        <p:spPr>
          <a:xfrm>
            <a:off x="5689014" y="2743775"/>
            <a:ext cx="19215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Feedback Time!</a:t>
            </a:r>
            <a:endParaRPr sz="1600" b="0" i="0" u="none" strike="noStrike" cap="none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125" name="Google Shape;112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350" y="3052725"/>
            <a:ext cx="2892950" cy="738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Contexto</a:t>
            </a:r>
            <a:endParaRPr/>
          </a:p>
        </p:txBody>
      </p:sp>
      <p:sp>
        <p:nvSpPr>
          <p:cNvPr id="541" name="Google Shape;541;p3"/>
          <p:cNvSpPr txBox="1">
            <a:spLocks noGrp="1"/>
          </p:cNvSpPr>
          <p:nvPr>
            <p:ph type="subTitle" idx="1"/>
          </p:nvPr>
        </p:nvSpPr>
        <p:spPr>
          <a:xfrm>
            <a:off x="920813" y="1812945"/>
            <a:ext cx="236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Envio de documentos de candidatos</a:t>
            </a:r>
            <a:endParaRPr/>
          </a:p>
        </p:txBody>
      </p:sp>
      <p:sp>
        <p:nvSpPr>
          <p:cNvPr id="542" name="Google Shape;542;p3"/>
          <p:cNvSpPr txBox="1">
            <a:spLocks noGrp="1"/>
          </p:cNvSpPr>
          <p:nvPr>
            <p:ph type="subTitle" idx="7"/>
          </p:nvPr>
        </p:nvSpPr>
        <p:spPr>
          <a:xfrm>
            <a:off x="920813" y="3357095"/>
            <a:ext cx="236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Análise de currículo</a:t>
            </a:r>
            <a:endParaRPr/>
          </a:p>
        </p:txBody>
      </p:sp>
      <p:sp>
        <p:nvSpPr>
          <p:cNvPr id="543" name="Google Shape;543;p3"/>
          <p:cNvSpPr txBox="1">
            <a:spLocks noGrp="1"/>
          </p:cNvSpPr>
          <p:nvPr>
            <p:ph type="subTitle" idx="2"/>
          </p:nvPr>
        </p:nvSpPr>
        <p:spPr>
          <a:xfrm>
            <a:off x="5703225" y="1823034"/>
            <a:ext cx="236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Devido a pandemia</a:t>
            </a:r>
            <a:endParaRPr/>
          </a:p>
        </p:txBody>
      </p:sp>
      <p:sp>
        <p:nvSpPr>
          <p:cNvPr id="544" name="Google Shape;544;p3"/>
          <p:cNvSpPr txBox="1">
            <a:spLocks noGrp="1"/>
          </p:cNvSpPr>
          <p:nvPr>
            <p:ph type="title"/>
          </p:nvPr>
        </p:nvSpPr>
        <p:spPr>
          <a:xfrm>
            <a:off x="1736963" y="1087703"/>
            <a:ext cx="735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rgbClr val="E5AD00"/>
                </a:solidFill>
              </a:rPr>
              <a:t>01</a:t>
            </a:r>
            <a:endParaRPr dirty="0">
              <a:solidFill>
                <a:srgbClr val="E5AD00"/>
              </a:solidFill>
            </a:endParaRPr>
          </a:p>
        </p:txBody>
      </p:sp>
      <p:sp>
        <p:nvSpPr>
          <p:cNvPr id="545" name="Google Shape;545;p3"/>
          <p:cNvSpPr txBox="1">
            <a:spLocks noGrp="1"/>
          </p:cNvSpPr>
          <p:nvPr>
            <p:ph type="title" idx="9"/>
          </p:nvPr>
        </p:nvSpPr>
        <p:spPr>
          <a:xfrm>
            <a:off x="1736963" y="2631853"/>
            <a:ext cx="735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rgbClr val="E5AD00"/>
                </a:solidFill>
              </a:rPr>
              <a:t>03</a:t>
            </a:r>
            <a:endParaRPr dirty="0">
              <a:solidFill>
                <a:srgbClr val="E5AD00"/>
              </a:solidFill>
            </a:endParaRPr>
          </a:p>
        </p:txBody>
      </p:sp>
      <p:sp>
        <p:nvSpPr>
          <p:cNvPr id="546" name="Google Shape;546;p3"/>
          <p:cNvSpPr txBox="1">
            <a:spLocks noGrp="1"/>
          </p:cNvSpPr>
          <p:nvPr>
            <p:ph type="title" idx="3"/>
          </p:nvPr>
        </p:nvSpPr>
        <p:spPr>
          <a:xfrm>
            <a:off x="6511262" y="1088528"/>
            <a:ext cx="735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E5AD00"/>
                </a:solidFill>
              </a:rPr>
              <a:t>02</a:t>
            </a:r>
            <a:endParaRPr>
              <a:solidFill>
                <a:srgbClr val="E5AD00"/>
              </a:solidFill>
            </a:endParaRPr>
          </a:p>
        </p:txBody>
      </p:sp>
      <p:sp>
        <p:nvSpPr>
          <p:cNvPr id="547" name="Google Shape;547;p3"/>
          <p:cNvSpPr txBox="1">
            <a:spLocks noGrp="1"/>
          </p:cNvSpPr>
          <p:nvPr>
            <p:ph type="subTitle" idx="4"/>
          </p:nvPr>
        </p:nvSpPr>
        <p:spPr>
          <a:xfrm>
            <a:off x="476025" y="1505173"/>
            <a:ext cx="32571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Matrículas IFPE</a:t>
            </a:r>
            <a:endParaRPr/>
          </a:p>
        </p:txBody>
      </p:sp>
      <p:sp>
        <p:nvSpPr>
          <p:cNvPr id="548" name="Google Shape;548;p3"/>
          <p:cNvSpPr txBox="1">
            <a:spLocks noGrp="1"/>
          </p:cNvSpPr>
          <p:nvPr>
            <p:ph type="subTitle" idx="5"/>
          </p:nvPr>
        </p:nvSpPr>
        <p:spPr>
          <a:xfrm>
            <a:off x="5258475" y="1515273"/>
            <a:ext cx="32571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Processo 100% Online</a:t>
            </a:r>
            <a:endParaRPr/>
          </a:p>
        </p:txBody>
      </p:sp>
      <p:sp>
        <p:nvSpPr>
          <p:cNvPr id="549" name="Google Shape;549;p3"/>
          <p:cNvSpPr txBox="1">
            <a:spLocks noGrp="1"/>
          </p:cNvSpPr>
          <p:nvPr>
            <p:ph type="subTitle" idx="14"/>
          </p:nvPr>
        </p:nvSpPr>
        <p:spPr>
          <a:xfrm>
            <a:off x="476025" y="3049323"/>
            <a:ext cx="32571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40 mil estudantes</a:t>
            </a:r>
            <a:endParaRPr/>
          </a:p>
        </p:txBody>
      </p:sp>
      <p:sp>
        <p:nvSpPr>
          <p:cNvPr id="550" name="Google Shape;550;p3"/>
          <p:cNvSpPr txBox="1">
            <a:spLocks noGrp="1"/>
          </p:cNvSpPr>
          <p:nvPr>
            <p:ph type="subTitle" idx="8"/>
          </p:nvPr>
        </p:nvSpPr>
        <p:spPr>
          <a:xfrm>
            <a:off x="5703225" y="3367184"/>
            <a:ext cx="236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3 mil aprovados + 1 mil lista de espera</a:t>
            </a:r>
            <a:endParaRPr/>
          </a:p>
        </p:txBody>
      </p:sp>
      <p:sp>
        <p:nvSpPr>
          <p:cNvPr id="551" name="Google Shape;551;p3"/>
          <p:cNvSpPr txBox="1">
            <a:spLocks noGrp="1"/>
          </p:cNvSpPr>
          <p:nvPr>
            <p:ph type="title" idx="13"/>
          </p:nvPr>
        </p:nvSpPr>
        <p:spPr>
          <a:xfrm>
            <a:off x="6511262" y="2632678"/>
            <a:ext cx="735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rgbClr val="E5AD00"/>
                </a:solidFill>
              </a:rPr>
              <a:t>04</a:t>
            </a:r>
            <a:endParaRPr dirty="0">
              <a:solidFill>
                <a:srgbClr val="E5AD00"/>
              </a:solidFill>
            </a:endParaRPr>
          </a:p>
        </p:txBody>
      </p:sp>
      <p:sp>
        <p:nvSpPr>
          <p:cNvPr id="552" name="Google Shape;552;p3"/>
          <p:cNvSpPr txBox="1">
            <a:spLocks noGrp="1"/>
          </p:cNvSpPr>
          <p:nvPr>
            <p:ph type="subTitle" idx="15"/>
          </p:nvPr>
        </p:nvSpPr>
        <p:spPr>
          <a:xfrm>
            <a:off x="5258475" y="3059423"/>
            <a:ext cx="32571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4 mil aptos</a:t>
            </a:r>
            <a:endParaRPr/>
          </a:p>
        </p:txBody>
      </p:sp>
      <p:sp>
        <p:nvSpPr>
          <p:cNvPr id="553" name="Google Shape;553;p3"/>
          <p:cNvSpPr txBox="1">
            <a:spLocks noGrp="1"/>
          </p:cNvSpPr>
          <p:nvPr>
            <p:ph type="subTitle" idx="7"/>
          </p:nvPr>
        </p:nvSpPr>
        <p:spPr>
          <a:xfrm>
            <a:off x="3388238" y="4110795"/>
            <a:ext cx="236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Análise e matrícula</a:t>
            </a:r>
            <a:endParaRPr/>
          </a:p>
        </p:txBody>
      </p:sp>
      <p:sp>
        <p:nvSpPr>
          <p:cNvPr id="554" name="Google Shape;554;p3"/>
          <p:cNvSpPr txBox="1">
            <a:spLocks noGrp="1"/>
          </p:cNvSpPr>
          <p:nvPr>
            <p:ph type="title" idx="9"/>
          </p:nvPr>
        </p:nvSpPr>
        <p:spPr>
          <a:xfrm>
            <a:off x="4204388" y="3385553"/>
            <a:ext cx="735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E5AD00"/>
                </a:solidFill>
              </a:rPr>
              <a:t>05</a:t>
            </a:r>
            <a:endParaRPr>
              <a:solidFill>
                <a:srgbClr val="E5AD00"/>
              </a:solidFill>
            </a:endParaRPr>
          </a:p>
        </p:txBody>
      </p:sp>
      <p:sp>
        <p:nvSpPr>
          <p:cNvPr id="555" name="Google Shape;555;p3"/>
          <p:cNvSpPr txBox="1">
            <a:spLocks noGrp="1"/>
          </p:cNvSpPr>
          <p:nvPr>
            <p:ph type="subTitle" idx="14"/>
          </p:nvPr>
        </p:nvSpPr>
        <p:spPr>
          <a:xfrm>
            <a:off x="2943450" y="3803023"/>
            <a:ext cx="32571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Envio de documentos</a:t>
            </a: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F31EE9-C1B6-4BC4-998B-CF2EAC88D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8619" y="905142"/>
            <a:ext cx="2726970" cy="2726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3"/>
          <p:cNvSpPr txBox="1">
            <a:spLocks noGrp="1"/>
          </p:cNvSpPr>
          <p:nvPr>
            <p:ph type="title"/>
          </p:nvPr>
        </p:nvSpPr>
        <p:spPr>
          <a:xfrm>
            <a:off x="907519" y="420842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200"/>
              <a:t>Contexto: Principais Atores</a:t>
            </a:r>
            <a:endParaRPr sz="3200"/>
          </a:p>
        </p:txBody>
      </p:sp>
      <p:sp>
        <p:nvSpPr>
          <p:cNvPr id="561" name="Google Shape;561;p13"/>
          <p:cNvSpPr txBox="1"/>
          <p:nvPr/>
        </p:nvSpPr>
        <p:spPr>
          <a:xfrm>
            <a:off x="5902872" y="3200368"/>
            <a:ext cx="263697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4D"/>
                </a:solidFill>
                <a:latin typeface="Didact Gothic"/>
                <a:ea typeface="Didact Gothic"/>
                <a:cs typeface="Didact Gothic"/>
                <a:sym typeface="Didact Gothic"/>
              </a:rPr>
              <a:t>Análise de documentação e realização da matrícula</a:t>
            </a:r>
            <a:endParaRPr sz="1600" b="0" i="0" u="none" strike="noStrike" cap="none">
              <a:solidFill>
                <a:srgbClr val="00004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2" name="Google Shape;562;p13"/>
          <p:cNvSpPr txBox="1"/>
          <p:nvPr/>
        </p:nvSpPr>
        <p:spPr>
          <a:xfrm>
            <a:off x="6450420" y="2690519"/>
            <a:ext cx="15171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4D"/>
                </a:solidFill>
                <a:latin typeface="Aldrich"/>
                <a:ea typeface="Aldrich"/>
                <a:cs typeface="Aldrich"/>
                <a:sym typeface="Aldrich"/>
              </a:rPr>
              <a:t>Registro Escolar</a:t>
            </a:r>
            <a:endParaRPr sz="1800" b="1" i="0" u="none" strike="noStrike" cap="none">
              <a:solidFill>
                <a:srgbClr val="00004D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63" name="Google Shape;563;p13"/>
          <p:cNvSpPr txBox="1"/>
          <p:nvPr/>
        </p:nvSpPr>
        <p:spPr>
          <a:xfrm>
            <a:off x="3813450" y="2690519"/>
            <a:ext cx="15171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4D"/>
                </a:solidFill>
                <a:latin typeface="Aldrich"/>
                <a:ea typeface="Aldrich"/>
                <a:cs typeface="Aldrich"/>
                <a:sym typeface="Aldrich"/>
              </a:rPr>
              <a:t>CVEST</a:t>
            </a:r>
            <a:endParaRPr sz="1800" b="1" i="0" u="none" strike="noStrike" cap="none">
              <a:solidFill>
                <a:srgbClr val="00004D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64" name="Google Shape;564;p13"/>
          <p:cNvSpPr txBox="1"/>
          <p:nvPr/>
        </p:nvSpPr>
        <p:spPr>
          <a:xfrm>
            <a:off x="3436467" y="3200368"/>
            <a:ext cx="24237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4D"/>
                </a:solidFill>
                <a:latin typeface="Didact Gothic"/>
                <a:ea typeface="Didact Gothic"/>
                <a:cs typeface="Didact Gothic"/>
                <a:sym typeface="Didact Gothic"/>
              </a:rPr>
              <a:t>Análise de currículo e seleção</a:t>
            </a:r>
            <a:endParaRPr sz="1600" b="0" i="0" u="none" strike="noStrike" cap="none">
              <a:solidFill>
                <a:srgbClr val="00004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5" name="Google Shape;565;p13"/>
          <p:cNvSpPr txBox="1"/>
          <p:nvPr/>
        </p:nvSpPr>
        <p:spPr>
          <a:xfrm>
            <a:off x="1176480" y="2669294"/>
            <a:ext cx="15171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4D"/>
                </a:solidFill>
                <a:latin typeface="Aldrich"/>
                <a:ea typeface="Aldrich"/>
                <a:cs typeface="Aldrich"/>
                <a:sym typeface="Aldrich"/>
              </a:rPr>
              <a:t>Candidato</a:t>
            </a:r>
            <a:endParaRPr sz="1800" b="1" i="0" u="none" strike="noStrike" cap="none">
              <a:solidFill>
                <a:srgbClr val="00004D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66" name="Google Shape;566;p13"/>
          <p:cNvSpPr txBox="1"/>
          <p:nvPr/>
        </p:nvSpPr>
        <p:spPr>
          <a:xfrm>
            <a:off x="844720" y="3206040"/>
            <a:ext cx="24237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4D"/>
                </a:solidFill>
                <a:latin typeface="Didact Gothic"/>
                <a:ea typeface="Didact Gothic"/>
                <a:cs typeface="Didact Gothic"/>
                <a:sym typeface="Didact Gothic"/>
              </a:rPr>
              <a:t>Cadastro de currículo e envio de documentação</a:t>
            </a:r>
            <a:endParaRPr sz="1600" b="0" i="0" u="none" strike="noStrike" cap="none">
              <a:solidFill>
                <a:srgbClr val="00004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567" name="Google Shape;567;p13"/>
          <p:cNvGrpSpPr/>
          <p:nvPr/>
        </p:nvGrpSpPr>
        <p:grpSpPr>
          <a:xfrm>
            <a:off x="4305098" y="1638698"/>
            <a:ext cx="533814" cy="742692"/>
            <a:chOff x="1924550" y="238125"/>
            <a:chExt cx="3751325" cy="5219200"/>
          </a:xfrm>
        </p:grpSpPr>
        <p:sp>
          <p:nvSpPr>
            <p:cNvPr id="568" name="Google Shape;568;p13"/>
            <p:cNvSpPr/>
            <p:nvPr/>
          </p:nvSpPr>
          <p:spPr>
            <a:xfrm>
              <a:off x="1991425" y="318025"/>
              <a:ext cx="3603700" cy="734800"/>
            </a:xfrm>
            <a:custGeom>
              <a:avLst/>
              <a:gdLst/>
              <a:ahLst/>
              <a:cxnLst/>
              <a:rect l="l" t="t" r="r" b="b"/>
              <a:pathLst>
                <a:path w="144148" h="29392" extrusionOk="0">
                  <a:moveTo>
                    <a:pt x="14680" y="1"/>
                  </a:moveTo>
                  <a:cubicBezTo>
                    <a:pt x="6557" y="1"/>
                    <a:pt x="1" y="6590"/>
                    <a:pt x="1" y="14712"/>
                  </a:cubicBezTo>
                  <a:cubicBezTo>
                    <a:pt x="1" y="22802"/>
                    <a:pt x="6557" y="29391"/>
                    <a:pt x="14680" y="29391"/>
                  </a:cubicBezTo>
                  <a:lnTo>
                    <a:pt x="144148" y="29391"/>
                  </a:lnTo>
                  <a:lnTo>
                    <a:pt x="131100" y="1"/>
                  </a:lnTo>
                  <a:close/>
                </a:path>
              </a:pathLst>
            </a:custGeom>
            <a:solidFill>
              <a:srgbClr val="4C6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2005300" y="808150"/>
              <a:ext cx="407775" cy="4569250"/>
            </a:xfrm>
            <a:custGeom>
              <a:avLst/>
              <a:gdLst/>
              <a:ahLst/>
              <a:cxnLst/>
              <a:rect l="l" t="t" r="r" b="b"/>
              <a:pathLst>
                <a:path w="16311" h="182770" extrusionOk="0">
                  <a:moveTo>
                    <a:pt x="0" y="0"/>
                  </a:moveTo>
                  <a:lnTo>
                    <a:pt x="0" y="176245"/>
                  </a:lnTo>
                  <a:lnTo>
                    <a:pt x="9786" y="182769"/>
                  </a:lnTo>
                  <a:lnTo>
                    <a:pt x="16310" y="182769"/>
                  </a:lnTo>
                  <a:lnTo>
                    <a:pt x="16310" y="9786"/>
                  </a:lnTo>
                  <a:lnTo>
                    <a:pt x="9786" y="9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2413050" y="1052800"/>
              <a:ext cx="3182075" cy="4324600"/>
            </a:xfrm>
            <a:custGeom>
              <a:avLst/>
              <a:gdLst/>
              <a:ahLst/>
              <a:cxnLst/>
              <a:rect l="l" t="t" r="r" b="b"/>
              <a:pathLst>
                <a:path w="127283" h="172984" extrusionOk="0">
                  <a:moveTo>
                    <a:pt x="0" y="0"/>
                  </a:moveTo>
                  <a:lnTo>
                    <a:pt x="0" y="172983"/>
                  </a:lnTo>
                  <a:lnTo>
                    <a:pt x="127283" y="172983"/>
                  </a:lnTo>
                  <a:lnTo>
                    <a:pt x="127283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4289500" y="1052800"/>
              <a:ext cx="653225" cy="2039575"/>
            </a:xfrm>
            <a:custGeom>
              <a:avLst/>
              <a:gdLst/>
              <a:ahLst/>
              <a:cxnLst/>
              <a:rect l="l" t="t" r="r" b="b"/>
              <a:pathLst>
                <a:path w="26129" h="81583" extrusionOk="0">
                  <a:moveTo>
                    <a:pt x="0" y="0"/>
                  </a:moveTo>
                  <a:lnTo>
                    <a:pt x="0" y="81583"/>
                  </a:lnTo>
                  <a:lnTo>
                    <a:pt x="26129" y="81583"/>
                  </a:lnTo>
                  <a:lnTo>
                    <a:pt x="26129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1924550" y="238125"/>
              <a:ext cx="3751325" cy="5219200"/>
            </a:xfrm>
            <a:custGeom>
              <a:avLst/>
              <a:gdLst/>
              <a:ahLst/>
              <a:cxnLst/>
              <a:rect l="l" t="t" r="r" b="b"/>
              <a:pathLst>
                <a:path w="150053" h="208768" extrusionOk="0">
                  <a:moveTo>
                    <a:pt x="17909" y="0"/>
                  </a:moveTo>
                  <a:cubicBezTo>
                    <a:pt x="8580" y="0"/>
                    <a:pt x="849" y="7111"/>
                    <a:pt x="34" y="16212"/>
                  </a:cubicBezTo>
                  <a:lnTo>
                    <a:pt x="1" y="192490"/>
                  </a:lnTo>
                  <a:cubicBezTo>
                    <a:pt x="1" y="201460"/>
                    <a:pt x="7308" y="208767"/>
                    <a:pt x="16278" y="208767"/>
                  </a:cubicBezTo>
                  <a:lnTo>
                    <a:pt x="150052" y="208767"/>
                  </a:lnTo>
                  <a:lnTo>
                    <a:pt x="150052" y="29358"/>
                  </a:lnTo>
                  <a:lnTo>
                    <a:pt x="127251" y="29358"/>
                  </a:lnTo>
                  <a:lnTo>
                    <a:pt x="127251" y="35784"/>
                  </a:lnTo>
                  <a:lnTo>
                    <a:pt x="143626" y="35784"/>
                  </a:lnTo>
                  <a:lnTo>
                    <a:pt x="143626" y="202341"/>
                  </a:lnTo>
                  <a:lnTo>
                    <a:pt x="16278" y="202341"/>
                  </a:lnTo>
                  <a:cubicBezTo>
                    <a:pt x="10863" y="202341"/>
                    <a:pt x="6427" y="197937"/>
                    <a:pt x="6427" y="192490"/>
                  </a:cubicBezTo>
                  <a:lnTo>
                    <a:pt x="6427" y="31609"/>
                  </a:lnTo>
                  <a:cubicBezTo>
                    <a:pt x="9559" y="34218"/>
                    <a:pt x="13538" y="35784"/>
                    <a:pt x="17909" y="35784"/>
                  </a:cubicBezTo>
                  <a:lnTo>
                    <a:pt x="88075" y="35784"/>
                  </a:lnTo>
                  <a:lnTo>
                    <a:pt x="88075" y="29358"/>
                  </a:lnTo>
                  <a:lnTo>
                    <a:pt x="17909" y="29358"/>
                  </a:lnTo>
                  <a:cubicBezTo>
                    <a:pt x="11581" y="29358"/>
                    <a:pt x="6427" y="24237"/>
                    <a:pt x="6427" y="17908"/>
                  </a:cubicBezTo>
                  <a:cubicBezTo>
                    <a:pt x="6427" y="11580"/>
                    <a:pt x="11581" y="6426"/>
                    <a:pt x="17909" y="6426"/>
                  </a:cubicBezTo>
                  <a:lnTo>
                    <a:pt x="137037" y="6426"/>
                  </a:lnTo>
                  <a:lnTo>
                    <a:pt x="137037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2249950" y="482750"/>
              <a:ext cx="3018975" cy="160700"/>
            </a:xfrm>
            <a:custGeom>
              <a:avLst/>
              <a:gdLst/>
              <a:ahLst/>
              <a:cxnLst/>
              <a:rect l="l" t="t" r="r" b="b"/>
              <a:pathLst>
                <a:path w="120759" h="6428" extrusionOk="0">
                  <a:moveTo>
                    <a:pt x="0" y="1"/>
                  </a:moveTo>
                  <a:lnTo>
                    <a:pt x="0" y="6427"/>
                  </a:lnTo>
                  <a:lnTo>
                    <a:pt x="120759" y="6427"/>
                  </a:lnTo>
                  <a:lnTo>
                    <a:pt x="120759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2249950" y="727400"/>
              <a:ext cx="3182075" cy="160700"/>
            </a:xfrm>
            <a:custGeom>
              <a:avLst/>
              <a:gdLst/>
              <a:ahLst/>
              <a:cxnLst/>
              <a:rect l="l" t="t" r="r" b="b"/>
              <a:pathLst>
                <a:path w="127283" h="6428" extrusionOk="0">
                  <a:moveTo>
                    <a:pt x="0" y="1"/>
                  </a:moveTo>
                  <a:lnTo>
                    <a:pt x="0" y="6427"/>
                  </a:lnTo>
                  <a:lnTo>
                    <a:pt x="127283" y="6427"/>
                  </a:lnTo>
                  <a:lnTo>
                    <a:pt x="127283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4209575" y="972050"/>
              <a:ext cx="813075" cy="2331550"/>
            </a:xfrm>
            <a:custGeom>
              <a:avLst/>
              <a:gdLst/>
              <a:ahLst/>
              <a:cxnLst/>
              <a:rect l="l" t="t" r="r" b="b"/>
              <a:pathLst>
                <a:path w="32523" h="93262" extrusionOk="0">
                  <a:moveTo>
                    <a:pt x="26097" y="6427"/>
                  </a:moveTo>
                  <a:lnTo>
                    <a:pt x="26097" y="82888"/>
                  </a:lnTo>
                  <a:lnTo>
                    <a:pt x="16278" y="77962"/>
                  </a:lnTo>
                  <a:lnTo>
                    <a:pt x="6427" y="82888"/>
                  </a:lnTo>
                  <a:lnTo>
                    <a:pt x="6427" y="6427"/>
                  </a:lnTo>
                  <a:close/>
                  <a:moveTo>
                    <a:pt x="1" y="1"/>
                  </a:moveTo>
                  <a:lnTo>
                    <a:pt x="1" y="93261"/>
                  </a:lnTo>
                  <a:lnTo>
                    <a:pt x="16278" y="85139"/>
                  </a:lnTo>
                  <a:lnTo>
                    <a:pt x="32523" y="93261"/>
                  </a:lnTo>
                  <a:lnTo>
                    <a:pt x="32523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2333125" y="1215900"/>
              <a:ext cx="160675" cy="3998400"/>
            </a:xfrm>
            <a:custGeom>
              <a:avLst/>
              <a:gdLst/>
              <a:ahLst/>
              <a:cxnLst/>
              <a:rect l="l" t="t" r="r" b="b"/>
              <a:pathLst>
                <a:path w="6427" h="159936" extrusionOk="0">
                  <a:moveTo>
                    <a:pt x="0" y="0"/>
                  </a:moveTo>
                  <a:lnTo>
                    <a:pt x="0" y="159935"/>
                  </a:lnTo>
                  <a:lnTo>
                    <a:pt x="6427" y="159935"/>
                  </a:lnTo>
                  <a:lnTo>
                    <a:pt x="6427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2739250" y="1380625"/>
              <a:ext cx="816325" cy="160675"/>
            </a:xfrm>
            <a:custGeom>
              <a:avLst/>
              <a:gdLst/>
              <a:ahLst/>
              <a:cxnLst/>
              <a:rect l="l" t="t" r="r" b="b"/>
              <a:pathLst>
                <a:path w="32653" h="6427" extrusionOk="0">
                  <a:moveTo>
                    <a:pt x="0" y="0"/>
                  </a:moveTo>
                  <a:lnTo>
                    <a:pt x="0" y="6427"/>
                  </a:lnTo>
                  <a:lnTo>
                    <a:pt x="32653" y="6427"/>
                  </a:lnTo>
                  <a:lnTo>
                    <a:pt x="32653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4371050" y="4888900"/>
              <a:ext cx="163125" cy="160675"/>
            </a:xfrm>
            <a:custGeom>
              <a:avLst/>
              <a:gdLst/>
              <a:ahLst/>
              <a:cxnLst/>
              <a:rect l="l" t="t" r="r" b="b"/>
              <a:pathLst>
                <a:path w="6525" h="6427" extrusionOk="0">
                  <a:moveTo>
                    <a:pt x="0" y="0"/>
                  </a:moveTo>
                  <a:lnTo>
                    <a:pt x="0" y="6426"/>
                  </a:lnTo>
                  <a:lnTo>
                    <a:pt x="6524" y="642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4698075" y="4888900"/>
              <a:ext cx="163100" cy="160675"/>
            </a:xfrm>
            <a:custGeom>
              <a:avLst/>
              <a:gdLst/>
              <a:ahLst/>
              <a:cxnLst/>
              <a:rect l="l" t="t" r="r" b="b"/>
              <a:pathLst>
                <a:path w="6524" h="6427" extrusionOk="0">
                  <a:moveTo>
                    <a:pt x="0" y="0"/>
                  </a:moveTo>
                  <a:lnTo>
                    <a:pt x="0" y="6426"/>
                  </a:lnTo>
                  <a:lnTo>
                    <a:pt x="6524" y="642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5024250" y="4888900"/>
              <a:ext cx="163125" cy="160675"/>
            </a:xfrm>
            <a:custGeom>
              <a:avLst/>
              <a:gdLst/>
              <a:ahLst/>
              <a:cxnLst/>
              <a:rect l="l" t="t" r="r" b="b"/>
              <a:pathLst>
                <a:path w="6525" h="6427" extrusionOk="0">
                  <a:moveTo>
                    <a:pt x="1" y="0"/>
                  </a:moveTo>
                  <a:lnTo>
                    <a:pt x="1" y="6426"/>
                  </a:lnTo>
                  <a:lnTo>
                    <a:pt x="6525" y="6426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2739250" y="1706825"/>
              <a:ext cx="490125" cy="160675"/>
            </a:xfrm>
            <a:custGeom>
              <a:avLst/>
              <a:gdLst/>
              <a:ahLst/>
              <a:cxnLst/>
              <a:rect l="l" t="t" r="r" b="b"/>
              <a:pathLst>
                <a:path w="19605" h="6427" extrusionOk="0">
                  <a:moveTo>
                    <a:pt x="0" y="0"/>
                  </a:moveTo>
                  <a:lnTo>
                    <a:pt x="0" y="6426"/>
                  </a:lnTo>
                  <a:lnTo>
                    <a:pt x="19605" y="6426"/>
                  </a:lnTo>
                  <a:lnTo>
                    <a:pt x="19605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2739250" y="2033025"/>
              <a:ext cx="490125" cy="160675"/>
            </a:xfrm>
            <a:custGeom>
              <a:avLst/>
              <a:gdLst/>
              <a:ahLst/>
              <a:cxnLst/>
              <a:rect l="l" t="t" r="r" b="b"/>
              <a:pathLst>
                <a:path w="19605" h="6427" extrusionOk="0">
                  <a:moveTo>
                    <a:pt x="0" y="0"/>
                  </a:moveTo>
                  <a:lnTo>
                    <a:pt x="0" y="6426"/>
                  </a:lnTo>
                  <a:lnTo>
                    <a:pt x="19605" y="6426"/>
                  </a:lnTo>
                  <a:lnTo>
                    <a:pt x="19605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3" name="Google Shape;583;p13"/>
          <p:cNvGrpSpPr/>
          <p:nvPr/>
        </p:nvGrpSpPr>
        <p:grpSpPr>
          <a:xfrm>
            <a:off x="6800306" y="1668666"/>
            <a:ext cx="817327" cy="808643"/>
            <a:chOff x="1190625" y="265850"/>
            <a:chExt cx="5219200" cy="5163750"/>
          </a:xfrm>
        </p:grpSpPr>
        <p:sp>
          <p:nvSpPr>
            <p:cNvPr id="584" name="Google Shape;584;p13"/>
            <p:cNvSpPr/>
            <p:nvPr/>
          </p:nvSpPr>
          <p:spPr>
            <a:xfrm>
              <a:off x="1318650" y="1106625"/>
              <a:ext cx="4963125" cy="640175"/>
            </a:xfrm>
            <a:custGeom>
              <a:avLst/>
              <a:gdLst/>
              <a:ahLst/>
              <a:cxnLst/>
              <a:rect l="l" t="t" r="r" b="b"/>
              <a:pathLst>
                <a:path w="198525" h="25607" extrusionOk="0">
                  <a:moveTo>
                    <a:pt x="12820" y="0"/>
                  </a:moveTo>
                  <a:lnTo>
                    <a:pt x="0" y="25607"/>
                  </a:lnTo>
                  <a:lnTo>
                    <a:pt x="198525" y="25607"/>
                  </a:lnTo>
                  <a:lnTo>
                    <a:pt x="185705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1478475" y="385725"/>
              <a:ext cx="4643475" cy="1681575"/>
            </a:xfrm>
            <a:custGeom>
              <a:avLst/>
              <a:gdLst/>
              <a:ahLst/>
              <a:cxnLst/>
              <a:rect l="l" t="t" r="r" b="b"/>
              <a:pathLst>
                <a:path w="185739" h="67263" extrusionOk="0">
                  <a:moveTo>
                    <a:pt x="92870" y="0"/>
                  </a:moveTo>
                  <a:lnTo>
                    <a:pt x="70460" y="25639"/>
                  </a:lnTo>
                  <a:lnTo>
                    <a:pt x="70460" y="54443"/>
                  </a:lnTo>
                  <a:lnTo>
                    <a:pt x="1" y="54443"/>
                  </a:lnTo>
                  <a:lnTo>
                    <a:pt x="1" y="67262"/>
                  </a:lnTo>
                  <a:lnTo>
                    <a:pt x="185738" y="67262"/>
                  </a:lnTo>
                  <a:lnTo>
                    <a:pt x="185738" y="54443"/>
                  </a:lnTo>
                  <a:lnTo>
                    <a:pt x="115279" y="54443"/>
                  </a:lnTo>
                  <a:lnTo>
                    <a:pt x="115279" y="25639"/>
                  </a:lnTo>
                  <a:lnTo>
                    <a:pt x="92870" y="0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1558400" y="2067275"/>
              <a:ext cx="4483625" cy="3282400"/>
            </a:xfrm>
            <a:custGeom>
              <a:avLst/>
              <a:gdLst/>
              <a:ahLst/>
              <a:cxnLst/>
              <a:rect l="l" t="t" r="r" b="b"/>
              <a:pathLst>
                <a:path w="179345" h="131296" extrusionOk="0">
                  <a:moveTo>
                    <a:pt x="1" y="0"/>
                  </a:moveTo>
                  <a:lnTo>
                    <a:pt x="1" y="131295"/>
                  </a:lnTo>
                  <a:lnTo>
                    <a:pt x="179345" y="131295"/>
                  </a:lnTo>
                  <a:lnTo>
                    <a:pt x="179345" y="0"/>
                  </a:lnTo>
                  <a:close/>
                </a:path>
              </a:pathLst>
            </a:custGeom>
            <a:solidFill>
              <a:srgbClr val="4C6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1558400" y="2067275"/>
              <a:ext cx="3282400" cy="3282400"/>
            </a:xfrm>
            <a:custGeom>
              <a:avLst/>
              <a:gdLst/>
              <a:ahLst/>
              <a:cxnLst/>
              <a:rect l="l" t="t" r="r" b="b"/>
              <a:pathLst>
                <a:path w="131296" h="131296" extrusionOk="0">
                  <a:moveTo>
                    <a:pt x="1" y="0"/>
                  </a:moveTo>
                  <a:lnTo>
                    <a:pt x="1" y="131295"/>
                  </a:lnTo>
                  <a:lnTo>
                    <a:pt x="131296" y="131295"/>
                  </a:lnTo>
                  <a:lnTo>
                    <a:pt x="131296" y="0"/>
                  </a:lnTo>
                  <a:close/>
                </a:path>
              </a:pathLst>
            </a:custGeom>
            <a:solidFill>
              <a:srgbClr val="4C6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071150" y="4869325"/>
              <a:ext cx="1450800" cy="560275"/>
            </a:xfrm>
            <a:custGeom>
              <a:avLst/>
              <a:gdLst/>
              <a:ahLst/>
              <a:cxnLst/>
              <a:rect l="l" t="t" r="r" b="b"/>
              <a:pathLst>
                <a:path w="58032" h="22411" extrusionOk="0">
                  <a:moveTo>
                    <a:pt x="16343" y="0"/>
                  </a:moveTo>
                  <a:lnTo>
                    <a:pt x="0" y="22410"/>
                  </a:lnTo>
                  <a:lnTo>
                    <a:pt x="58031" y="22410"/>
                  </a:lnTo>
                  <a:lnTo>
                    <a:pt x="41982" y="0"/>
                  </a:lnTo>
                  <a:close/>
                </a:path>
              </a:pathLst>
            </a:custGeom>
            <a:solidFill>
              <a:srgbClr val="A5C6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1958800" y="2467675"/>
              <a:ext cx="400450" cy="2161100"/>
            </a:xfrm>
            <a:custGeom>
              <a:avLst/>
              <a:gdLst/>
              <a:ahLst/>
              <a:cxnLst/>
              <a:rect l="l" t="t" r="r" b="b"/>
              <a:pathLst>
                <a:path w="16018" h="86444" extrusionOk="0">
                  <a:moveTo>
                    <a:pt x="1" y="1"/>
                  </a:moveTo>
                  <a:lnTo>
                    <a:pt x="1" y="86443"/>
                  </a:lnTo>
                  <a:lnTo>
                    <a:pt x="16017" y="86443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2679700" y="2467675"/>
              <a:ext cx="400450" cy="2161100"/>
            </a:xfrm>
            <a:custGeom>
              <a:avLst/>
              <a:gdLst/>
              <a:ahLst/>
              <a:cxnLst/>
              <a:rect l="l" t="t" r="r" b="b"/>
              <a:pathLst>
                <a:path w="16018" h="86444" extrusionOk="0">
                  <a:moveTo>
                    <a:pt x="1" y="1"/>
                  </a:moveTo>
                  <a:lnTo>
                    <a:pt x="1" y="86443"/>
                  </a:lnTo>
                  <a:lnTo>
                    <a:pt x="16017" y="86443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1958800" y="2467675"/>
              <a:ext cx="400450" cy="1520925"/>
            </a:xfrm>
            <a:custGeom>
              <a:avLst/>
              <a:gdLst/>
              <a:ahLst/>
              <a:cxnLst/>
              <a:rect l="l" t="t" r="r" b="b"/>
              <a:pathLst>
                <a:path w="16018" h="60837" extrusionOk="0">
                  <a:moveTo>
                    <a:pt x="1" y="1"/>
                  </a:moveTo>
                  <a:lnTo>
                    <a:pt x="1" y="60837"/>
                  </a:lnTo>
                  <a:lnTo>
                    <a:pt x="16017" y="60837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2679700" y="2467675"/>
              <a:ext cx="400450" cy="879950"/>
            </a:xfrm>
            <a:custGeom>
              <a:avLst/>
              <a:gdLst/>
              <a:ahLst/>
              <a:cxnLst/>
              <a:rect l="l" t="t" r="r" b="b"/>
              <a:pathLst>
                <a:path w="16018" h="35198" extrusionOk="0">
                  <a:moveTo>
                    <a:pt x="1" y="1"/>
                  </a:moveTo>
                  <a:lnTo>
                    <a:pt x="1" y="35198"/>
                  </a:lnTo>
                  <a:lnTo>
                    <a:pt x="16017" y="35198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4521100" y="2467675"/>
              <a:ext cx="399625" cy="2161100"/>
            </a:xfrm>
            <a:custGeom>
              <a:avLst/>
              <a:gdLst/>
              <a:ahLst/>
              <a:cxnLst/>
              <a:rect l="l" t="t" r="r" b="b"/>
              <a:pathLst>
                <a:path w="15985" h="86444" extrusionOk="0">
                  <a:moveTo>
                    <a:pt x="1" y="1"/>
                  </a:moveTo>
                  <a:lnTo>
                    <a:pt x="1" y="86443"/>
                  </a:lnTo>
                  <a:lnTo>
                    <a:pt x="15984" y="86443"/>
                  </a:lnTo>
                  <a:lnTo>
                    <a:pt x="15984" y="1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5241175" y="2467675"/>
              <a:ext cx="400450" cy="2161100"/>
            </a:xfrm>
            <a:custGeom>
              <a:avLst/>
              <a:gdLst/>
              <a:ahLst/>
              <a:cxnLst/>
              <a:rect l="l" t="t" r="r" b="b"/>
              <a:pathLst>
                <a:path w="16018" h="86444" extrusionOk="0">
                  <a:moveTo>
                    <a:pt x="1" y="1"/>
                  </a:moveTo>
                  <a:lnTo>
                    <a:pt x="1" y="86443"/>
                  </a:lnTo>
                  <a:lnTo>
                    <a:pt x="16017" y="86443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4521100" y="2467675"/>
              <a:ext cx="399625" cy="400450"/>
            </a:xfrm>
            <a:custGeom>
              <a:avLst/>
              <a:gdLst/>
              <a:ahLst/>
              <a:cxnLst/>
              <a:rect l="l" t="t" r="r" b="b"/>
              <a:pathLst>
                <a:path w="15985" h="16018" extrusionOk="0">
                  <a:moveTo>
                    <a:pt x="1" y="1"/>
                  </a:moveTo>
                  <a:lnTo>
                    <a:pt x="1" y="16017"/>
                  </a:lnTo>
                  <a:lnTo>
                    <a:pt x="15984" y="16017"/>
                  </a:lnTo>
                  <a:lnTo>
                    <a:pt x="15984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5241175" y="2467675"/>
              <a:ext cx="400450" cy="1520925"/>
            </a:xfrm>
            <a:custGeom>
              <a:avLst/>
              <a:gdLst/>
              <a:ahLst/>
              <a:cxnLst/>
              <a:rect l="l" t="t" r="r" b="b"/>
              <a:pathLst>
                <a:path w="16018" h="60837" extrusionOk="0">
                  <a:moveTo>
                    <a:pt x="1" y="1"/>
                  </a:moveTo>
                  <a:lnTo>
                    <a:pt x="1" y="60837"/>
                  </a:lnTo>
                  <a:lnTo>
                    <a:pt x="16017" y="60837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3479700" y="3027925"/>
              <a:ext cx="641025" cy="1841425"/>
            </a:xfrm>
            <a:custGeom>
              <a:avLst/>
              <a:gdLst/>
              <a:ahLst/>
              <a:cxnLst/>
              <a:rect l="l" t="t" r="r" b="b"/>
              <a:pathLst>
                <a:path w="25641" h="73657" extrusionOk="0">
                  <a:moveTo>
                    <a:pt x="1" y="1"/>
                  </a:moveTo>
                  <a:lnTo>
                    <a:pt x="1" y="73656"/>
                  </a:lnTo>
                  <a:lnTo>
                    <a:pt x="25640" y="73656"/>
                  </a:lnTo>
                  <a:lnTo>
                    <a:pt x="25640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1479300" y="2227100"/>
              <a:ext cx="158225" cy="2961925"/>
            </a:xfrm>
            <a:custGeom>
              <a:avLst/>
              <a:gdLst/>
              <a:ahLst/>
              <a:cxnLst/>
              <a:rect l="l" t="t" r="r" b="b"/>
              <a:pathLst>
                <a:path w="6329" h="118477" extrusionOk="0">
                  <a:moveTo>
                    <a:pt x="0" y="1"/>
                  </a:moveTo>
                  <a:lnTo>
                    <a:pt x="0" y="118476"/>
                  </a:lnTo>
                  <a:lnTo>
                    <a:pt x="6329" y="118476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5962900" y="2227100"/>
              <a:ext cx="158225" cy="2961925"/>
            </a:xfrm>
            <a:custGeom>
              <a:avLst/>
              <a:gdLst/>
              <a:ahLst/>
              <a:cxnLst/>
              <a:rect l="l" t="t" r="r" b="b"/>
              <a:pathLst>
                <a:path w="6329" h="118477" extrusionOk="0">
                  <a:moveTo>
                    <a:pt x="0" y="1"/>
                  </a:moveTo>
                  <a:lnTo>
                    <a:pt x="0" y="118476"/>
                  </a:lnTo>
                  <a:lnTo>
                    <a:pt x="6329" y="118476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3721100" y="1106625"/>
              <a:ext cx="158225" cy="480350"/>
            </a:xfrm>
            <a:custGeom>
              <a:avLst/>
              <a:gdLst/>
              <a:ahLst/>
              <a:cxnLst/>
              <a:rect l="l" t="t" r="r" b="b"/>
              <a:pathLst>
                <a:path w="6329" h="19214" extrusionOk="0">
                  <a:moveTo>
                    <a:pt x="0" y="0"/>
                  </a:moveTo>
                  <a:lnTo>
                    <a:pt x="0" y="19213"/>
                  </a:lnTo>
                  <a:lnTo>
                    <a:pt x="6329" y="19213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1190625" y="265850"/>
              <a:ext cx="5219200" cy="1560050"/>
            </a:xfrm>
            <a:custGeom>
              <a:avLst/>
              <a:gdLst/>
              <a:ahLst/>
              <a:cxnLst/>
              <a:rect l="l" t="t" r="r" b="b"/>
              <a:pathLst>
                <a:path w="208768" h="62402" extrusionOk="0">
                  <a:moveTo>
                    <a:pt x="104384" y="0"/>
                  </a:moveTo>
                  <a:lnTo>
                    <a:pt x="78810" y="29227"/>
                  </a:lnTo>
                  <a:lnTo>
                    <a:pt x="78810" y="56074"/>
                  </a:lnTo>
                  <a:lnTo>
                    <a:pt x="10243" y="56074"/>
                  </a:lnTo>
                  <a:lnTo>
                    <a:pt x="19866" y="36795"/>
                  </a:lnTo>
                  <a:lnTo>
                    <a:pt x="75580" y="36795"/>
                  </a:lnTo>
                  <a:lnTo>
                    <a:pt x="75580" y="30467"/>
                  </a:lnTo>
                  <a:lnTo>
                    <a:pt x="15984" y="30467"/>
                  </a:lnTo>
                  <a:lnTo>
                    <a:pt x="0" y="62402"/>
                  </a:lnTo>
                  <a:lnTo>
                    <a:pt x="85138" y="62402"/>
                  </a:lnTo>
                  <a:lnTo>
                    <a:pt x="85138" y="31609"/>
                  </a:lnTo>
                  <a:lnTo>
                    <a:pt x="104384" y="9623"/>
                  </a:lnTo>
                  <a:lnTo>
                    <a:pt x="123629" y="31609"/>
                  </a:lnTo>
                  <a:lnTo>
                    <a:pt x="123629" y="62402"/>
                  </a:lnTo>
                  <a:lnTo>
                    <a:pt x="208767" y="62402"/>
                  </a:lnTo>
                  <a:lnTo>
                    <a:pt x="192783" y="30467"/>
                  </a:lnTo>
                  <a:lnTo>
                    <a:pt x="133187" y="30467"/>
                  </a:lnTo>
                  <a:lnTo>
                    <a:pt x="133187" y="36795"/>
                  </a:lnTo>
                  <a:lnTo>
                    <a:pt x="188902" y="36795"/>
                  </a:lnTo>
                  <a:lnTo>
                    <a:pt x="198524" y="56074"/>
                  </a:lnTo>
                  <a:lnTo>
                    <a:pt x="129958" y="56074"/>
                  </a:lnTo>
                  <a:lnTo>
                    <a:pt x="129958" y="29227"/>
                  </a:lnTo>
                  <a:lnTo>
                    <a:pt x="104384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1399375" y="1907425"/>
              <a:ext cx="4801675" cy="238975"/>
            </a:xfrm>
            <a:custGeom>
              <a:avLst/>
              <a:gdLst/>
              <a:ahLst/>
              <a:cxnLst/>
              <a:rect l="l" t="t" r="r" b="b"/>
              <a:pathLst>
                <a:path w="192067" h="9559" extrusionOk="0">
                  <a:moveTo>
                    <a:pt x="1" y="1"/>
                  </a:moveTo>
                  <a:lnTo>
                    <a:pt x="1" y="9558"/>
                  </a:lnTo>
                  <a:lnTo>
                    <a:pt x="192066" y="9558"/>
                  </a:lnTo>
                  <a:lnTo>
                    <a:pt x="192066" y="1"/>
                  </a:lnTo>
                  <a:lnTo>
                    <a:pt x="185738" y="1"/>
                  </a:lnTo>
                  <a:lnTo>
                    <a:pt x="185738" y="3230"/>
                  </a:lnTo>
                  <a:lnTo>
                    <a:pt x="6329" y="3230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3080125" y="5270550"/>
              <a:ext cx="1441000" cy="158225"/>
            </a:xfrm>
            <a:custGeom>
              <a:avLst/>
              <a:gdLst/>
              <a:ahLst/>
              <a:cxnLst/>
              <a:rect l="l" t="t" r="r" b="b"/>
              <a:pathLst>
                <a:path w="57640" h="6329" extrusionOk="0">
                  <a:moveTo>
                    <a:pt x="0" y="0"/>
                  </a:moveTo>
                  <a:lnTo>
                    <a:pt x="0" y="6328"/>
                  </a:lnTo>
                  <a:lnTo>
                    <a:pt x="57640" y="6328"/>
                  </a:lnTo>
                  <a:lnTo>
                    <a:pt x="57640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4601025" y="5270550"/>
              <a:ext cx="1760675" cy="158225"/>
            </a:xfrm>
            <a:custGeom>
              <a:avLst/>
              <a:gdLst/>
              <a:ahLst/>
              <a:cxnLst/>
              <a:rect l="l" t="t" r="r" b="b"/>
              <a:pathLst>
                <a:path w="70427" h="6329" extrusionOk="0">
                  <a:moveTo>
                    <a:pt x="0" y="0"/>
                  </a:moveTo>
                  <a:lnTo>
                    <a:pt x="0" y="6328"/>
                  </a:lnTo>
                  <a:lnTo>
                    <a:pt x="70427" y="6328"/>
                  </a:lnTo>
                  <a:lnTo>
                    <a:pt x="70427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1238725" y="5270550"/>
              <a:ext cx="1760675" cy="158225"/>
            </a:xfrm>
            <a:custGeom>
              <a:avLst/>
              <a:gdLst/>
              <a:ahLst/>
              <a:cxnLst/>
              <a:rect l="l" t="t" r="r" b="b"/>
              <a:pathLst>
                <a:path w="70427" h="6329" extrusionOk="0">
                  <a:moveTo>
                    <a:pt x="1" y="0"/>
                  </a:moveTo>
                  <a:lnTo>
                    <a:pt x="1" y="6328"/>
                  </a:lnTo>
                  <a:lnTo>
                    <a:pt x="70427" y="6328"/>
                  </a:lnTo>
                  <a:lnTo>
                    <a:pt x="70427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239950" y="5029975"/>
              <a:ext cx="1120525" cy="158225"/>
            </a:xfrm>
            <a:custGeom>
              <a:avLst/>
              <a:gdLst/>
              <a:ahLst/>
              <a:cxnLst/>
              <a:rect l="l" t="t" r="r" b="b"/>
              <a:pathLst>
                <a:path w="44821" h="6329" extrusionOk="0">
                  <a:moveTo>
                    <a:pt x="1" y="0"/>
                  </a:moveTo>
                  <a:lnTo>
                    <a:pt x="1" y="6329"/>
                  </a:lnTo>
                  <a:lnTo>
                    <a:pt x="44820" y="6329"/>
                  </a:lnTo>
                  <a:lnTo>
                    <a:pt x="44820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400600" y="2948825"/>
              <a:ext cx="799225" cy="1759875"/>
            </a:xfrm>
            <a:custGeom>
              <a:avLst/>
              <a:gdLst/>
              <a:ahLst/>
              <a:cxnLst/>
              <a:rect l="l" t="t" r="r" b="b"/>
              <a:pathLst>
                <a:path w="31969" h="70395" extrusionOk="0">
                  <a:moveTo>
                    <a:pt x="1" y="0"/>
                  </a:moveTo>
                  <a:lnTo>
                    <a:pt x="1" y="70394"/>
                  </a:lnTo>
                  <a:lnTo>
                    <a:pt x="6329" y="70394"/>
                  </a:lnTo>
                  <a:lnTo>
                    <a:pt x="6329" y="6329"/>
                  </a:lnTo>
                  <a:lnTo>
                    <a:pt x="25640" y="6329"/>
                  </a:lnTo>
                  <a:lnTo>
                    <a:pt x="25640" y="70394"/>
                  </a:lnTo>
                  <a:lnTo>
                    <a:pt x="31968" y="70394"/>
                  </a:lnTo>
                  <a:lnTo>
                    <a:pt x="31968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1879700" y="2388575"/>
              <a:ext cx="558650" cy="2319300"/>
            </a:xfrm>
            <a:custGeom>
              <a:avLst/>
              <a:gdLst/>
              <a:ahLst/>
              <a:cxnLst/>
              <a:rect l="l" t="t" r="r" b="b"/>
              <a:pathLst>
                <a:path w="22346" h="92772" extrusionOk="0">
                  <a:moveTo>
                    <a:pt x="16017" y="6329"/>
                  </a:moveTo>
                  <a:lnTo>
                    <a:pt x="16017" y="60837"/>
                  </a:lnTo>
                  <a:lnTo>
                    <a:pt x="6329" y="60837"/>
                  </a:lnTo>
                  <a:lnTo>
                    <a:pt x="6329" y="6329"/>
                  </a:lnTo>
                  <a:close/>
                  <a:moveTo>
                    <a:pt x="16017" y="67165"/>
                  </a:moveTo>
                  <a:lnTo>
                    <a:pt x="16017" y="86443"/>
                  </a:lnTo>
                  <a:lnTo>
                    <a:pt x="6329" y="86443"/>
                  </a:lnTo>
                  <a:lnTo>
                    <a:pt x="6329" y="67165"/>
                  </a:lnTo>
                  <a:close/>
                  <a:moveTo>
                    <a:pt x="1" y="1"/>
                  </a:moveTo>
                  <a:lnTo>
                    <a:pt x="1" y="92771"/>
                  </a:lnTo>
                  <a:lnTo>
                    <a:pt x="22345" y="92771"/>
                  </a:lnTo>
                  <a:lnTo>
                    <a:pt x="22345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2600600" y="2388575"/>
              <a:ext cx="557825" cy="2319300"/>
            </a:xfrm>
            <a:custGeom>
              <a:avLst/>
              <a:gdLst/>
              <a:ahLst/>
              <a:cxnLst/>
              <a:rect l="l" t="t" r="r" b="b"/>
              <a:pathLst>
                <a:path w="22313" h="92772" extrusionOk="0">
                  <a:moveTo>
                    <a:pt x="16017" y="6329"/>
                  </a:moveTo>
                  <a:lnTo>
                    <a:pt x="16017" y="35230"/>
                  </a:lnTo>
                  <a:lnTo>
                    <a:pt x="6329" y="35230"/>
                  </a:lnTo>
                  <a:lnTo>
                    <a:pt x="6329" y="6329"/>
                  </a:lnTo>
                  <a:close/>
                  <a:moveTo>
                    <a:pt x="16017" y="41526"/>
                  </a:moveTo>
                  <a:lnTo>
                    <a:pt x="16017" y="86443"/>
                  </a:lnTo>
                  <a:lnTo>
                    <a:pt x="6329" y="86443"/>
                  </a:lnTo>
                  <a:lnTo>
                    <a:pt x="6329" y="41526"/>
                  </a:lnTo>
                  <a:close/>
                  <a:moveTo>
                    <a:pt x="1" y="1"/>
                  </a:moveTo>
                  <a:lnTo>
                    <a:pt x="1" y="92771"/>
                  </a:lnTo>
                  <a:lnTo>
                    <a:pt x="22313" y="92771"/>
                  </a:lnTo>
                  <a:lnTo>
                    <a:pt x="22313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4442000" y="2388575"/>
              <a:ext cx="557825" cy="2319300"/>
            </a:xfrm>
            <a:custGeom>
              <a:avLst/>
              <a:gdLst/>
              <a:ahLst/>
              <a:cxnLst/>
              <a:rect l="l" t="t" r="r" b="b"/>
              <a:pathLst>
                <a:path w="22313" h="92772" extrusionOk="0">
                  <a:moveTo>
                    <a:pt x="15984" y="6329"/>
                  </a:moveTo>
                  <a:lnTo>
                    <a:pt x="15984" y="16017"/>
                  </a:lnTo>
                  <a:lnTo>
                    <a:pt x="6296" y="16017"/>
                  </a:lnTo>
                  <a:lnTo>
                    <a:pt x="6296" y="6329"/>
                  </a:lnTo>
                  <a:close/>
                  <a:moveTo>
                    <a:pt x="15984" y="22313"/>
                  </a:moveTo>
                  <a:lnTo>
                    <a:pt x="15984" y="86443"/>
                  </a:lnTo>
                  <a:lnTo>
                    <a:pt x="6296" y="86443"/>
                  </a:lnTo>
                  <a:lnTo>
                    <a:pt x="6296" y="22313"/>
                  </a:lnTo>
                  <a:close/>
                  <a:moveTo>
                    <a:pt x="0" y="1"/>
                  </a:moveTo>
                  <a:lnTo>
                    <a:pt x="0" y="92771"/>
                  </a:lnTo>
                  <a:lnTo>
                    <a:pt x="22312" y="92771"/>
                  </a:lnTo>
                  <a:lnTo>
                    <a:pt x="22312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5162075" y="2388575"/>
              <a:ext cx="558650" cy="2319300"/>
            </a:xfrm>
            <a:custGeom>
              <a:avLst/>
              <a:gdLst/>
              <a:ahLst/>
              <a:cxnLst/>
              <a:rect l="l" t="t" r="r" b="b"/>
              <a:pathLst>
                <a:path w="22346" h="92772" extrusionOk="0">
                  <a:moveTo>
                    <a:pt x="16017" y="6329"/>
                  </a:moveTo>
                  <a:lnTo>
                    <a:pt x="16017" y="60837"/>
                  </a:lnTo>
                  <a:lnTo>
                    <a:pt x="6329" y="60837"/>
                  </a:lnTo>
                  <a:lnTo>
                    <a:pt x="6329" y="6329"/>
                  </a:lnTo>
                  <a:close/>
                  <a:moveTo>
                    <a:pt x="16017" y="67165"/>
                  </a:moveTo>
                  <a:lnTo>
                    <a:pt x="16017" y="86443"/>
                  </a:lnTo>
                  <a:lnTo>
                    <a:pt x="6329" y="86443"/>
                  </a:lnTo>
                  <a:lnTo>
                    <a:pt x="6329" y="67165"/>
                  </a:lnTo>
                  <a:close/>
                  <a:moveTo>
                    <a:pt x="1" y="1"/>
                  </a:moveTo>
                  <a:lnTo>
                    <a:pt x="1" y="92771"/>
                  </a:lnTo>
                  <a:lnTo>
                    <a:pt x="22345" y="92771"/>
                  </a:lnTo>
                  <a:lnTo>
                    <a:pt x="22345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3641175" y="3988575"/>
              <a:ext cx="158225" cy="159875"/>
            </a:xfrm>
            <a:custGeom>
              <a:avLst/>
              <a:gdLst/>
              <a:ahLst/>
              <a:cxnLst/>
              <a:rect l="l" t="t" r="r" b="b"/>
              <a:pathLst>
                <a:path w="6329" h="6395" extrusionOk="0">
                  <a:moveTo>
                    <a:pt x="1" y="1"/>
                  </a:moveTo>
                  <a:lnTo>
                    <a:pt x="1" y="6394"/>
                  </a:lnTo>
                  <a:lnTo>
                    <a:pt x="6329" y="6394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3399800" y="4790225"/>
              <a:ext cx="800825" cy="158225"/>
            </a:xfrm>
            <a:custGeom>
              <a:avLst/>
              <a:gdLst/>
              <a:ahLst/>
              <a:cxnLst/>
              <a:rect l="l" t="t" r="r" b="b"/>
              <a:pathLst>
                <a:path w="32033" h="6329" extrusionOk="0">
                  <a:moveTo>
                    <a:pt x="0" y="0"/>
                  </a:moveTo>
                  <a:lnTo>
                    <a:pt x="0" y="6328"/>
                  </a:lnTo>
                  <a:lnTo>
                    <a:pt x="32033" y="6328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4" name="Google Shape;614;p13"/>
          <p:cNvGrpSpPr/>
          <p:nvPr/>
        </p:nvGrpSpPr>
        <p:grpSpPr>
          <a:xfrm>
            <a:off x="1624086" y="1596246"/>
            <a:ext cx="621875" cy="742714"/>
            <a:chOff x="4896940" y="1502999"/>
            <a:chExt cx="263317" cy="354754"/>
          </a:xfrm>
        </p:grpSpPr>
        <p:sp>
          <p:nvSpPr>
            <p:cNvPr id="615" name="Google Shape;615;p13"/>
            <p:cNvSpPr/>
            <p:nvPr/>
          </p:nvSpPr>
          <p:spPr>
            <a:xfrm>
              <a:off x="4904193" y="1594384"/>
              <a:ext cx="113433" cy="103221"/>
            </a:xfrm>
            <a:custGeom>
              <a:avLst/>
              <a:gdLst/>
              <a:ahLst/>
              <a:cxnLst/>
              <a:rect l="l" t="t" r="r" b="b"/>
              <a:pathLst>
                <a:path w="4332" h="3942" extrusionOk="0">
                  <a:moveTo>
                    <a:pt x="1253" y="1"/>
                  </a:moveTo>
                  <a:cubicBezTo>
                    <a:pt x="1048" y="1"/>
                    <a:pt x="839" y="58"/>
                    <a:pt x="649" y="184"/>
                  </a:cubicBezTo>
                  <a:cubicBezTo>
                    <a:pt x="10" y="623"/>
                    <a:pt x="0" y="1567"/>
                    <a:pt x="649" y="2006"/>
                  </a:cubicBezTo>
                  <a:cubicBezTo>
                    <a:pt x="764" y="2092"/>
                    <a:pt x="830" y="2235"/>
                    <a:pt x="821" y="2378"/>
                  </a:cubicBezTo>
                  <a:cubicBezTo>
                    <a:pt x="821" y="2540"/>
                    <a:pt x="840" y="2693"/>
                    <a:pt x="888" y="2845"/>
                  </a:cubicBezTo>
                  <a:cubicBezTo>
                    <a:pt x="1099" y="3553"/>
                    <a:pt x="1724" y="3941"/>
                    <a:pt x="2357" y="3941"/>
                  </a:cubicBezTo>
                  <a:cubicBezTo>
                    <a:pt x="2808" y="3941"/>
                    <a:pt x="3264" y="3743"/>
                    <a:pt x="3578" y="3322"/>
                  </a:cubicBezTo>
                  <a:cubicBezTo>
                    <a:pt x="4332" y="2311"/>
                    <a:pt x="3607" y="880"/>
                    <a:pt x="2357" y="880"/>
                  </a:cubicBezTo>
                  <a:lnTo>
                    <a:pt x="2328" y="880"/>
                  </a:lnTo>
                  <a:cubicBezTo>
                    <a:pt x="2220" y="340"/>
                    <a:pt x="1749" y="1"/>
                    <a:pt x="12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5039831" y="1594620"/>
              <a:ext cx="113198" cy="102907"/>
            </a:xfrm>
            <a:custGeom>
              <a:avLst/>
              <a:gdLst/>
              <a:ahLst/>
              <a:cxnLst/>
              <a:rect l="l" t="t" r="r" b="b"/>
              <a:pathLst>
                <a:path w="4323" h="3930" extrusionOk="0">
                  <a:moveTo>
                    <a:pt x="3071" y="1"/>
                  </a:moveTo>
                  <a:cubicBezTo>
                    <a:pt x="2577" y="1"/>
                    <a:pt x="2109" y="338"/>
                    <a:pt x="1995" y="871"/>
                  </a:cubicBezTo>
                  <a:lnTo>
                    <a:pt x="1985" y="871"/>
                  </a:lnTo>
                  <a:cubicBezTo>
                    <a:pt x="726" y="871"/>
                    <a:pt x="1" y="2302"/>
                    <a:pt x="754" y="3313"/>
                  </a:cubicBezTo>
                  <a:cubicBezTo>
                    <a:pt x="1067" y="3733"/>
                    <a:pt x="1521" y="3929"/>
                    <a:pt x="1971" y="3929"/>
                  </a:cubicBezTo>
                  <a:cubicBezTo>
                    <a:pt x="2606" y="3929"/>
                    <a:pt x="3233" y="3540"/>
                    <a:pt x="3445" y="2836"/>
                  </a:cubicBezTo>
                  <a:cubicBezTo>
                    <a:pt x="3492" y="2684"/>
                    <a:pt x="3511" y="2531"/>
                    <a:pt x="3511" y="2369"/>
                  </a:cubicBezTo>
                  <a:cubicBezTo>
                    <a:pt x="3502" y="2226"/>
                    <a:pt x="3569" y="2083"/>
                    <a:pt x="3683" y="1997"/>
                  </a:cubicBezTo>
                  <a:cubicBezTo>
                    <a:pt x="4322" y="1558"/>
                    <a:pt x="4322" y="614"/>
                    <a:pt x="3674" y="184"/>
                  </a:cubicBezTo>
                  <a:cubicBezTo>
                    <a:pt x="3484" y="59"/>
                    <a:pt x="3275" y="1"/>
                    <a:pt x="307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4937160" y="1502999"/>
              <a:ext cx="183138" cy="123200"/>
            </a:xfrm>
            <a:custGeom>
              <a:avLst/>
              <a:gdLst/>
              <a:ahLst/>
              <a:cxnLst/>
              <a:rect l="l" t="t" r="r" b="b"/>
              <a:pathLst>
                <a:path w="6994" h="4705" extrusionOk="0">
                  <a:moveTo>
                    <a:pt x="3492" y="1"/>
                  </a:moveTo>
                  <a:cubicBezTo>
                    <a:pt x="1565" y="1"/>
                    <a:pt x="1" y="1565"/>
                    <a:pt x="1" y="3502"/>
                  </a:cubicBezTo>
                  <a:lnTo>
                    <a:pt x="1" y="4704"/>
                  </a:lnTo>
                  <a:lnTo>
                    <a:pt x="6994" y="4704"/>
                  </a:lnTo>
                  <a:lnTo>
                    <a:pt x="6994" y="3502"/>
                  </a:lnTo>
                  <a:cubicBezTo>
                    <a:pt x="6994" y="1565"/>
                    <a:pt x="5429" y="1"/>
                    <a:pt x="349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4896940" y="1680376"/>
              <a:ext cx="263316" cy="177377"/>
            </a:xfrm>
            <a:custGeom>
              <a:avLst/>
              <a:gdLst/>
              <a:ahLst/>
              <a:cxnLst/>
              <a:rect l="l" t="t" r="r" b="b"/>
              <a:pathLst>
                <a:path w="10056" h="6774" extrusionOk="0">
                  <a:moveTo>
                    <a:pt x="3721" y="0"/>
                  </a:moveTo>
                  <a:lnTo>
                    <a:pt x="3721" y="1355"/>
                  </a:lnTo>
                  <a:cubicBezTo>
                    <a:pt x="3721" y="1717"/>
                    <a:pt x="3483" y="2051"/>
                    <a:pt x="3130" y="2175"/>
                  </a:cubicBezTo>
                  <a:lnTo>
                    <a:pt x="878" y="2967"/>
                  </a:lnTo>
                  <a:cubicBezTo>
                    <a:pt x="354" y="3158"/>
                    <a:pt x="1" y="3654"/>
                    <a:pt x="1" y="4207"/>
                  </a:cubicBezTo>
                  <a:lnTo>
                    <a:pt x="1" y="6115"/>
                  </a:lnTo>
                  <a:cubicBezTo>
                    <a:pt x="1" y="6478"/>
                    <a:pt x="297" y="6774"/>
                    <a:pt x="659" y="6774"/>
                  </a:cubicBezTo>
                  <a:lnTo>
                    <a:pt x="9398" y="6774"/>
                  </a:lnTo>
                  <a:cubicBezTo>
                    <a:pt x="9760" y="6774"/>
                    <a:pt x="10056" y="6478"/>
                    <a:pt x="10056" y="6115"/>
                  </a:cubicBezTo>
                  <a:lnTo>
                    <a:pt x="10056" y="4207"/>
                  </a:lnTo>
                  <a:cubicBezTo>
                    <a:pt x="10056" y="3654"/>
                    <a:pt x="9703" y="3158"/>
                    <a:pt x="9178" y="2967"/>
                  </a:cubicBezTo>
                  <a:lnTo>
                    <a:pt x="6927" y="2175"/>
                  </a:lnTo>
                  <a:cubicBezTo>
                    <a:pt x="6574" y="2051"/>
                    <a:pt x="6345" y="1717"/>
                    <a:pt x="6345" y="1345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4897202" y="1730834"/>
              <a:ext cx="263055" cy="126919"/>
            </a:xfrm>
            <a:custGeom>
              <a:avLst/>
              <a:gdLst/>
              <a:ahLst/>
              <a:cxnLst/>
              <a:rect l="l" t="t" r="r" b="b"/>
              <a:pathLst>
                <a:path w="10046" h="4847" extrusionOk="0">
                  <a:moveTo>
                    <a:pt x="6554" y="0"/>
                  </a:moveTo>
                  <a:lnTo>
                    <a:pt x="6554" y="372"/>
                  </a:lnTo>
                  <a:cubicBezTo>
                    <a:pt x="6554" y="1269"/>
                    <a:pt x="5820" y="2004"/>
                    <a:pt x="4913" y="2004"/>
                  </a:cubicBezTo>
                  <a:cubicBezTo>
                    <a:pt x="4007" y="2004"/>
                    <a:pt x="3273" y="1269"/>
                    <a:pt x="3273" y="372"/>
                  </a:cubicBezTo>
                  <a:lnTo>
                    <a:pt x="3273" y="182"/>
                  </a:lnTo>
                  <a:cubicBezTo>
                    <a:pt x="3225" y="201"/>
                    <a:pt x="3177" y="229"/>
                    <a:pt x="3129" y="248"/>
                  </a:cubicBezTo>
                  <a:lnTo>
                    <a:pt x="868" y="1040"/>
                  </a:lnTo>
                  <a:cubicBezTo>
                    <a:pt x="344" y="1231"/>
                    <a:pt x="0" y="1727"/>
                    <a:pt x="0" y="2280"/>
                  </a:cubicBezTo>
                  <a:lnTo>
                    <a:pt x="0" y="4188"/>
                  </a:lnTo>
                  <a:cubicBezTo>
                    <a:pt x="0" y="4551"/>
                    <a:pt x="287" y="4847"/>
                    <a:pt x="649" y="4847"/>
                  </a:cubicBezTo>
                  <a:lnTo>
                    <a:pt x="9388" y="4847"/>
                  </a:lnTo>
                  <a:cubicBezTo>
                    <a:pt x="9750" y="4847"/>
                    <a:pt x="10046" y="4551"/>
                    <a:pt x="10046" y="4188"/>
                  </a:cubicBezTo>
                  <a:lnTo>
                    <a:pt x="10046" y="2280"/>
                  </a:lnTo>
                  <a:cubicBezTo>
                    <a:pt x="10046" y="1727"/>
                    <a:pt x="9693" y="1231"/>
                    <a:pt x="9168" y="1040"/>
                  </a:cubicBezTo>
                  <a:lnTo>
                    <a:pt x="6917" y="248"/>
                  </a:lnTo>
                  <a:cubicBezTo>
                    <a:pt x="6774" y="191"/>
                    <a:pt x="6650" y="105"/>
                    <a:pt x="6554" y="0"/>
                  </a:cubicBez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4953395" y="1730834"/>
              <a:ext cx="150407" cy="81697"/>
            </a:xfrm>
            <a:custGeom>
              <a:avLst/>
              <a:gdLst/>
              <a:ahLst/>
              <a:cxnLst/>
              <a:rect l="l" t="t" r="r" b="b"/>
              <a:pathLst>
                <a:path w="5744" h="3120" extrusionOk="0">
                  <a:moveTo>
                    <a:pt x="4399" y="0"/>
                  </a:moveTo>
                  <a:lnTo>
                    <a:pt x="4399" y="363"/>
                  </a:lnTo>
                  <a:cubicBezTo>
                    <a:pt x="4399" y="1269"/>
                    <a:pt x="3664" y="2004"/>
                    <a:pt x="2758" y="2004"/>
                  </a:cubicBezTo>
                  <a:cubicBezTo>
                    <a:pt x="1861" y="2004"/>
                    <a:pt x="1127" y="1269"/>
                    <a:pt x="1127" y="363"/>
                  </a:cubicBezTo>
                  <a:lnTo>
                    <a:pt x="1127" y="172"/>
                  </a:lnTo>
                  <a:cubicBezTo>
                    <a:pt x="1079" y="201"/>
                    <a:pt x="1031" y="229"/>
                    <a:pt x="974" y="248"/>
                  </a:cubicBezTo>
                  <a:lnTo>
                    <a:pt x="1" y="592"/>
                  </a:lnTo>
                  <a:cubicBezTo>
                    <a:pt x="10" y="1183"/>
                    <a:pt x="125" y="1765"/>
                    <a:pt x="354" y="2309"/>
                  </a:cubicBezTo>
                  <a:cubicBezTo>
                    <a:pt x="561" y="2810"/>
                    <a:pt x="1047" y="3119"/>
                    <a:pt x="1567" y="3119"/>
                  </a:cubicBezTo>
                  <a:cubicBezTo>
                    <a:pt x="1671" y="3119"/>
                    <a:pt x="1776" y="3107"/>
                    <a:pt x="1880" y="3082"/>
                  </a:cubicBezTo>
                  <a:lnTo>
                    <a:pt x="2872" y="2834"/>
                  </a:lnTo>
                  <a:lnTo>
                    <a:pt x="3865" y="3082"/>
                  </a:lnTo>
                  <a:cubicBezTo>
                    <a:pt x="3969" y="3107"/>
                    <a:pt x="4074" y="3119"/>
                    <a:pt x="4178" y="3119"/>
                  </a:cubicBezTo>
                  <a:cubicBezTo>
                    <a:pt x="4701" y="3119"/>
                    <a:pt x="5194" y="2810"/>
                    <a:pt x="5400" y="2309"/>
                  </a:cubicBezTo>
                  <a:cubicBezTo>
                    <a:pt x="5620" y="1765"/>
                    <a:pt x="5744" y="1183"/>
                    <a:pt x="5744" y="592"/>
                  </a:cubicBezTo>
                  <a:lnTo>
                    <a:pt x="4761" y="248"/>
                  </a:lnTo>
                  <a:cubicBezTo>
                    <a:pt x="4628" y="191"/>
                    <a:pt x="4504" y="105"/>
                    <a:pt x="43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4994374" y="1691871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20" y="1002"/>
                    <a:pt x="866" y="1092"/>
                    <a:pt x="1312" y="1092"/>
                  </a:cubicBezTo>
                  <a:cubicBezTo>
                    <a:pt x="1758" y="1092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4936427" y="1559846"/>
              <a:ext cx="184630" cy="149019"/>
            </a:xfrm>
            <a:custGeom>
              <a:avLst/>
              <a:gdLst/>
              <a:ahLst/>
              <a:cxnLst/>
              <a:rect l="l" t="t" r="r" b="b"/>
              <a:pathLst>
                <a:path w="7051" h="5691" extrusionOk="0">
                  <a:moveTo>
                    <a:pt x="3520" y="0"/>
                  </a:moveTo>
                  <a:cubicBezTo>
                    <a:pt x="3451" y="0"/>
                    <a:pt x="3382" y="34"/>
                    <a:pt x="3339" y="100"/>
                  </a:cubicBezTo>
                  <a:cubicBezTo>
                    <a:pt x="2528" y="1360"/>
                    <a:pt x="1450" y="1789"/>
                    <a:pt x="954" y="1923"/>
                  </a:cubicBezTo>
                  <a:cubicBezTo>
                    <a:pt x="868" y="1951"/>
                    <a:pt x="573" y="1980"/>
                    <a:pt x="573" y="1980"/>
                  </a:cubicBezTo>
                  <a:cubicBezTo>
                    <a:pt x="248" y="1980"/>
                    <a:pt x="0" y="2266"/>
                    <a:pt x="29" y="2590"/>
                  </a:cubicBezTo>
                  <a:cubicBezTo>
                    <a:pt x="66" y="2861"/>
                    <a:pt x="305" y="3077"/>
                    <a:pt x="583" y="3077"/>
                  </a:cubicBezTo>
                  <a:cubicBezTo>
                    <a:pt x="589" y="3077"/>
                    <a:pt x="595" y="3077"/>
                    <a:pt x="601" y="3077"/>
                  </a:cubicBezTo>
                  <a:lnTo>
                    <a:pt x="697" y="3077"/>
                  </a:lnTo>
                  <a:cubicBezTo>
                    <a:pt x="811" y="4556"/>
                    <a:pt x="2042" y="5691"/>
                    <a:pt x="3520" y="5691"/>
                  </a:cubicBezTo>
                  <a:cubicBezTo>
                    <a:pt x="5009" y="5691"/>
                    <a:pt x="6239" y="4556"/>
                    <a:pt x="6354" y="3077"/>
                  </a:cubicBezTo>
                  <a:lnTo>
                    <a:pt x="6440" y="3077"/>
                  </a:lnTo>
                  <a:cubicBezTo>
                    <a:pt x="6446" y="3077"/>
                    <a:pt x="6452" y="3077"/>
                    <a:pt x="6458" y="3077"/>
                  </a:cubicBezTo>
                  <a:cubicBezTo>
                    <a:pt x="6736" y="3077"/>
                    <a:pt x="6975" y="2861"/>
                    <a:pt x="7012" y="2590"/>
                  </a:cubicBezTo>
                  <a:cubicBezTo>
                    <a:pt x="7050" y="2266"/>
                    <a:pt x="6793" y="1980"/>
                    <a:pt x="6468" y="1980"/>
                  </a:cubicBezTo>
                  <a:cubicBezTo>
                    <a:pt x="6468" y="1980"/>
                    <a:pt x="6182" y="1951"/>
                    <a:pt x="6087" y="1923"/>
                  </a:cubicBezTo>
                  <a:cubicBezTo>
                    <a:pt x="5591" y="1789"/>
                    <a:pt x="4522" y="1360"/>
                    <a:pt x="3702" y="100"/>
                  </a:cubicBezTo>
                  <a:cubicBezTo>
                    <a:pt x="3659" y="34"/>
                    <a:pt x="3590" y="0"/>
                    <a:pt x="352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4936427" y="1560082"/>
              <a:ext cx="169391" cy="149019"/>
            </a:xfrm>
            <a:custGeom>
              <a:avLst/>
              <a:gdLst/>
              <a:ahLst/>
              <a:cxnLst/>
              <a:rect l="l" t="t" r="r" b="b"/>
              <a:pathLst>
                <a:path w="6469" h="5691" extrusionOk="0">
                  <a:moveTo>
                    <a:pt x="3520" y="1"/>
                  </a:moveTo>
                  <a:cubicBezTo>
                    <a:pt x="3451" y="1"/>
                    <a:pt x="3382" y="34"/>
                    <a:pt x="3339" y="101"/>
                  </a:cubicBezTo>
                  <a:cubicBezTo>
                    <a:pt x="2900" y="778"/>
                    <a:pt x="2280" y="1332"/>
                    <a:pt x="1555" y="1685"/>
                  </a:cubicBezTo>
                  <a:cubicBezTo>
                    <a:pt x="1364" y="1780"/>
                    <a:pt x="1164" y="1856"/>
                    <a:pt x="954" y="1914"/>
                  </a:cubicBezTo>
                  <a:cubicBezTo>
                    <a:pt x="868" y="1942"/>
                    <a:pt x="573" y="1971"/>
                    <a:pt x="573" y="1971"/>
                  </a:cubicBezTo>
                  <a:cubicBezTo>
                    <a:pt x="248" y="1971"/>
                    <a:pt x="0" y="2257"/>
                    <a:pt x="29" y="2581"/>
                  </a:cubicBezTo>
                  <a:cubicBezTo>
                    <a:pt x="66" y="2852"/>
                    <a:pt x="305" y="3068"/>
                    <a:pt x="592" y="3068"/>
                  </a:cubicBezTo>
                  <a:cubicBezTo>
                    <a:pt x="598" y="3068"/>
                    <a:pt x="604" y="3068"/>
                    <a:pt x="611" y="3068"/>
                  </a:cubicBezTo>
                  <a:lnTo>
                    <a:pt x="697" y="3068"/>
                  </a:lnTo>
                  <a:cubicBezTo>
                    <a:pt x="800" y="4563"/>
                    <a:pt x="2055" y="5690"/>
                    <a:pt x="3503" y="5690"/>
                  </a:cubicBezTo>
                  <a:cubicBezTo>
                    <a:pt x="3654" y="5690"/>
                    <a:pt x="3806" y="5678"/>
                    <a:pt x="3959" y="5653"/>
                  </a:cubicBezTo>
                  <a:cubicBezTo>
                    <a:pt x="2709" y="5453"/>
                    <a:pt x="1736" y="4451"/>
                    <a:pt x="1574" y="3192"/>
                  </a:cubicBezTo>
                  <a:cubicBezTo>
                    <a:pt x="1555" y="3011"/>
                    <a:pt x="1555" y="2820"/>
                    <a:pt x="1574" y="2629"/>
                  </a:cubicBezTo>
                  <a:cubicBezTo>
                    <a:pt x="1593" y="2476"/>
                    <a:pt x="1641" y="2333"/>
                    <a:pt x="1727" y="2200"/>
                  </a:cubicBezTo>
                  <a:cubicBezTo>
                    <a:pt x="1803" y="2095"/>
                    <a:pt x="1908" y="1999"/>
                    <a:pt x="2023" y="1933"/>
                  </a:cubicBezTo>
                  <a:cubicBezTo>
                    <a:pt x="2614" y="1599"/>
                    <a:pt x="3120" y="1141"/>
                    <a:pt x="3511" y="597"/>
                  </a:cubicBezTo>
                  <a:cubicBezTo>
                    <a:pt x="3969" y="1227"/>
                    <a:pt x="4579" y="1732"/>
                    <a:pt x="5276" y="2076"/>
                  </a:cubicBezTo>
                  <a:cubicBezTo>
                    <a:pt x="5439" y="2151"/>
                    <a:pt x="5612" y="2189"/>
                    <a:pt x="5784" y="2189"/>
                  </a:cubicBezTo>
                  <a:cubicBezTo>
                    <a:pt x="6024" y="2189"/>
                    <a:pt x="6262" y="2115"/>
                    <a:pt x="6468" y="1971"/>
                  </a:cubicBezTo>
                  <a:cubicBezTo>
                    <a:pt x="6468" y="1971"/>
                    <a:pt x="6182" y="1942"/>
                    <a:pt x="6087" y="1914"/>
                  </a:cubicBezTo>
                  <a:cubicBezTo>
                    <a:pt x="5591" y="1780"/>
                    <a:pt x="4522" y="1351"/>
                    <a:pt x="3702" y="101"/>
                  </a:cubicBezTo>
                  <a:cubicBezTo>
                    <a:pt x="3659" y="34"/>
                    <a:pt x="3590" y="1"/>
                    <a:pt x="3520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4988614" y="161229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5057323" y="161229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3"/>
            <p:cNvSpPr/>
            <p:nvPr/>
          </p:nvSpPr>
          <p:spPr>
            <a:xfrm>
              <a:off x="5003382" y="1652174"/>
              <a:ext cx="50694" cy="17282"/>
            </a:xfrm>
            <a:custGeom>
              <a:avLst/>
              <a:gdLst/>
              <a:ahLst/>
              <a:cxnLst/>
              <a:rect l="l" t="t" r="r" b="b"/>
              <a:pathLst>
                <a:path w="1936" h="660" extrusionOk="0">
                  <a:moveTo>
                    <a:pt x="315" y="1"/>
                  </a:moveTo>
                  <a:cubicBezTo>
                    <a:pt x="144" y="1"/>
                    <a:pt x="0" y="219"/>
                    <a:pt x="162" y="381"/>
                  </a:cubicBezTo>
                  <a:cubicBezTo>
                    <a:pt x="364" y="557"/>
                    <a:pt x="623" y="660"/>
                    <a:pt x="894" y="660"/>
                  </a:cubicBezTo>
                  <a:cubicBezTo>
                    <a:pt x="917" y="660"/>
                    <a:pt x="940" y="659"/>
                    <a:pt x="963" y="658"/>
                  </a:cubicBezTo>
                  <a:cubicBezTo>
                    <a:pt x="986" y="659"/>
                    <a:pt x="1009" y="660"/>
                    <a:pt x="1032" y="660"/>
                  </a:cubicBezTo>
                  <a:cubicBezTo>
                    <a:pt x="1303" y="660"/>
                    <a:pt x="1563" y="557"/>
                    <a:pt x="1774" y="381"/>
                  </a:cubicBezTo>
                  <a:cubicBezTo>
                    <a:pt x="1936" y="219"/>
                    <a:pt x="1792" y="1"/>
                    <a:pt x="1621" y="1"/>
                  </a:cubicBezTo>
                  <a:cubicBezTo>
                    <a:pt x="1570" y="1"/>
                    <a:pt x="1517" y="20"/>
                    <a:pt x="1469" y="66"/>
                  </a:cubicBezTo>
                  <a:cubicBezTo>
                    <a:pt x="1316" y="171"/>
                    <a:pt x="1140" y="223"/>
                    <a:pt x="965" y="223"/>
                  </a:cubicBezTo>
                  <a:cubicBezTo>
                    <a:pt x="789" y="223"/>
                    <a:pt x="615" y="171"/>
                    <a:pt x="467" y="66"/>
                  </a:cubicBezTo>
                  <a:cubicBezTo>
                    <a:pt x="419" y="20"/>
                    <a:pt x="366" y="1"/>
                    <a:pt x="31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3"/>
            <p:cNvSpPr/>
            <p:nvPr/>
          </p:nvSpPr>
          <p:spPr>
            <a:xfrm>
              <a:off x="5040093" y="1504255"/>
              <a:ext cx="79943" cy="90469"/>
            </a:xfrm>
            <a:custGeom>
              <a:avLst/>
              <a:gdLst/>
              <a:ahLst/>
              <a:cxnLst/>
              <a:rect l="l" t="t" r="r" b="b"/>
              <a:pathLst>
                <a:path w="3053" h="3455" extrusionOk="0">
                  <a:moveTo>
                    <a:pt x="77" y="1"/>
                  </a:moveTo>
                  <a:cubicBezTo>
                    <a:pt x="29" y="201"/>
                    <a:pt x="0" y="401"/>
                    <a:pt x="0" y="611"/>
                  </a:cubicBezTo>
                  <a:cubicBezTo>
                    <a:pt x="0" y="2176"/>
                    <a:pt x="1269" y="3454"/>
                    <a:pt x="2843" y="3454"/>
                  </a:cubicBezTo>
                  <a:cubicBezTo>
                    <a:pt x="2910" y="3454"/>
                    <a:pt x="2986" y="3454"/>
                    <a:pt x="3053" y="3445"/>
                  </a:cubicBezTo>
                  <a:cubicBezTo>
                    <a:pt x="3053" y="1708"/>
                    <a:pt x="1784" y="249"/>
                    <a:pt x="7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5020114" y="1789043"/>
              <a:ext cx="17256" cy="57214"/>
            </a:xfrm>
            <a:custGeom>
              <a:avLst/>
              <a:gdLst/>
              <a:ahLst/>
              <a:cxnLst/>
              <a:rect l="l" t="t" r="r" b="b"/>
              <a:pathLst>
                <a:path w="659" h="2185" extrusionOk="0">
                  <a:moveTo>
                    <a:pt x="0" y="0"/>
                  </a:moveTo>
                  <a:lnTo>
                    <a:pt x="0" y="1965"/>
                  </a:lnTo>
                  <a:cubicBezTo>
                    <a:pt x="0" y="2089"/>
                    <a:pt x="95" y="2185"/>
                    <a:pt x="219" y="2185"/>
                  </a:cubicBezTo>
                  <a:lnTo>
                    <a:pt x="439" y="2185"/>
                  </a:lnTo>
                  <a:cubicBezTo>
                    <a:pt x="553" y="2185"/>
                    <a:pt x="649" y="2089"/>
                    <a:pt x="658" y="1975"/>
                  </a:cubicBezTo>
                  <a:lnTo>
                    <a:pt x="658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4899689" y="1767546"/>
              <a:ext cx="48992" cy="90207"/>
            </a:xfrm>
            <a:custGeom>
              <a:avLst/>
              <a:gdLst/>
              <a:ahLst/>
              <a:cxnLst/>
              <a:rect l="l" t="t" r="r" b="b"/>
              <a:pathLst>
                <a:path w="1871" h="3445" extrusionOk="0">
                  <a:moveTo>
                    <a:pt x="239" y="1"/>
                  </a:moveTo>
                  <a:cubicBezTo>
                    <a:pt x="134" y="115"/>
                    <a:pt x="58" y="239"/>
                    <a:pt x="1" y="373"/>
                  </a:cubicBezTo>
                  <a:lnTo>
                    <a:pt x="1193" y="1394"/>
                  </a:lnTo>
                  <a:cubicBezTo>
                    <a:pt x="1336" y="1518"/>
                    <a:pt x="1422" y="1699"/>
                    <a:pt x="1422" y="1890"/>
                  </a:cubicBezTo>
                  <a:lnTo>
                    <a:pt x="1422" y="3445"/>
                  </a:lnTo>
                  <a:lnTo>
                    <a:pt x="1871" y="3445"/>
                  </a:lnTo>
                  <a:lnTo>
                    <a:pt x="1871" y="1899"/>
                  </a:lnTo>
                  <a:cubicBezTo>
                    <a:pt x="1871" y="1575"/>
                    <a:pt x="1727" y="1270"/>
                    <a:pt x="1479" y="106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5108777" y="1767546"/>
              <a:ext cx="48992" cy="90207"/>
            </a:xfrm>
            <a:custGeom>
              <a:avLst/>
              <a:gdLst/>
              <a:ahLst/>
              <a:cxnLst/>
              <a:rect l="l" t="t" r="r" b="b"/>
              <a:pathLst>
                <a:path w="1871" h="3445" extrusionOk="0">
                  <a:moveTo>
                    <a:pt x="1632" y="1"/>
                  </a:moveTo>
                  <a:lnTo>
                    <a:pt x="382" y="1060"/>
                  </a:lnTo>
                  <a:cubicBezTo>
                    <a:pt x="134" y="1270"/>
                    <a:pt x="1" y="1575"/>
                    <a:pt x="1" y="1899"/>
                  </a:cubicBezTo>
                  <a:lnTo>
                    <a:pt x="1" y="3445"/>
                  </a:lnTo>
                  <a:lnTo>
                    <a:pt x="440" y="3445"/>
                  </a:lnTo>
                  <a:lnTo>
                    <a:pt x="440" y="1890"/>
                  </a:lnTo>
                  <a:cubicBezTo>
                    <a:pt x="440" y="1699"/>
                    <a:pt x="525" y="1518"/>
                    <a:pt x="678" y="1394"/>
                  </a:cubicBezTo>
                  <a:lnTo>
                    <a:pt x="1871" y="373"/>
                  </a:lnTo>
                  <a:cubicBezTo>
                    <a:pt x="1813" y="239"/>
                    <a:pt x="1727" y="115"/>
                    <a:pt x="163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5020114" y="1789043"/>
              <a:ext cx="17256" cy="17989"/>
            </a:xfrm>
            <a:custGeom>
              <a:avLst/>
              <a:gdLst/>
              <a:ahLst/>
              <a:cxnLst/>
              <a:rect l="l" t="t" r="r" b="b"/>
              <a:pathLst>
                <a:path w="659" h="687" extrusionOk="0">
                  <a:moveTo>
                    <a:pt x="0" y="0"/>
                  </a:moveTo>
                  <a:lnTo>
                    <a:pt x="0" y="687"/>
                  </a:lnTo>
                  <a:lnTo>
                    <a:pt x="324" y="611"/>
                  </a:lnTo>
                  <a:lnTo>
                    <a:pt x="658" y="687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3"/>
            <p:cNvSpPr/>
            <p:nvPr/>
          </p:nvSpPr>
          <p:spPr>
            <a:xfrm>
              <a:off x="4963895" y="1720334"/>
              <a:ext cx="129432" cy="80650"/>
            </a:xfrm>
            <a:custGeom>
              <a:avLst/>
              <a:gdLst/>
              <a:ahLst/>
              <a:cxnLst/>
              <a:rect l="l" t="t" r="r" b="b"/>
              <a:pathLst>
                <a:path w="4943" h="3080" extrusionOk="0">
                  <a:moveTo>
                    <a:pt x="1164" y="1"/>
                  </a:moveTo>
                  <a:lnTo>
                    <a:pt x="344" y="287"/>
                  </a:lnTo>
                  <a:cubicBezTo>
                    <a:pt x="172" y="344"/>
                    <a:pt x="58" y="497"/>
                    <a:pt x="48" y="678"/>
                  </a:cubicBezTo>
                  <a:cubicBezTo>
                    <a:pt x="1" y="1317"/>
                    <a:pt x="115" y="1956"/>
                    <a:pt x="353" y="2548"/>
                  </a:cubicBezTo>
                  <a:cubicBezTo>
                    <a:pt x="496" y="2873"/>
                    <a:pt x="817" y="3080"/>
                    <a:pt x="1163" y="3080"/>
                  </a:cubicBezTo>
                  <a:cubicBezTo>
                    <a:pt x="1233" y="3080"/>
                    <a:pt x="1304" y="3071"/>
                    <a:pt x="1374" y="3053"/>
                  </a:cubicBezTo>
                  <a:lnTo>
                    <a:pt x="2471" y="2786"/>
                  </a:lnTo>
                  <a:lnTo>
                    <a:pt x="3578" y="3053"/>
                  </a:lnTo>
                  <a:cubicBezTo>
                    <a:pt x="3649" y="3071"/>
                    <a:pt x="3720" y="3080"/>
                    <a:pt x="3790" y="3080"/>
                  </a:cubicBezTo>
                  <a:cubicBezTo>
                    <a:pt x="4135" y="3080"/>
                    <a:pt x="4456" y="2873"/>
                    <a:pt x="4599" y="2548"/>
                  </a:cubicBezTo>
                  <a:cubicBezTo>
                    <a:pt x="4837" y="1956"/>
                    <a:pt x="4942" y="1317"/>
                    <a:pt x="4904" y="678"/>
                  </a:cubicBezTo>
                  <a:cubicBezTo>
                    <a:pt x="4895" y="497"/>
                    <a:pt x="4780" y="344"/>
                    <a:pt x="4608" y="287"/>
                  </a:cubicBezTo>
                  <a:lnTo>
                    <a:pt x="3788" y="1"/>
                  </a:lnTo>
                  <a:lnTo>
                    <a:pt x="3788" y="659"/>
                  </a:lnTo>
                  <a:cubicBezTo>
                    <a:pt x="3788" y="1384"/>
                    <a:pt x="3206" y="1966"/>
                    <a:pt x="2481" y="1966"/>
                  </a:cubicBezTo>
                  <a:cubicBezTo>
                    <a:pt x="1756" y="1966"/>
                    <a:pt x="1164" y="1384"/>
                    <a:pt x="1164" y="659"/>
                  </a:cubicBezTo>
                  <a:lnTo>
                    <a:pt x="1164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3"/>
            <p:cNvSpPr/>
            <p:nvPr/>
          </p:nvSpPr>
          <p:spPr>
            <a:xfrm>
              <a:off x="5063058" y="1720334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0"/>
                  </a:moveTo>
                  <a:lnTo>
                    <a:pt x="1" y="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3"/>
            <p:cNvSpPr/>
            <p:nvPr/>
          </p:nvSpPr>
          <p:spPr>
            <a:xfrm>
              <a:off x="4994374" y="1720334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"/>
                  </a:move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3"/>
            <p:cNvSpPr/>
            <p:nvPr/>
          </p:nvSpPr>
          <p:spPr>
            <a:xfrm>
              <a:off x="4982879" y="1720334"/>
              <a:ext cx="91464" cy="62975"/>
            </a:xfrm>
            <a:custGeom>
              <a:avLst/>
              <a:gdLst/>
              <a:ahLst/>
              <a:cxnLst/>
              <a:rect l="l" t="t" r="r" b="b"/>
              <a:pathLst>
                <a:path w="3493" h="2405" extrusionOk="0">
                  <a:moveTo>
                    <a:pt x="3063" y="1"/>
                  </a:moveTo>
                  <a:lnTo>
                    <a:pt x="3063" y="659"/>
                  </a:lnTo>
                  <a:cubicBezTo>
                    <a:pt x="3063" y="1384"/>
                    <a:pt x="2471" y="1966"/>
                    <a:pt x="1746" y="1966"/>
                  </a:cubicBezTo>
                  <a:cubicBezTo>
                    <a:pt x="1021" y="1966"/>
                    <a:pt x="439" y="1384"/>
                    <a:pt x="439" y="659"/>
                  </a:cubicBezTo>
                  <a:lnTo>
                    <a:pt x="439" y="10"/>
                  </a:lnTo>
                  <a:lnTo>
                    <a:pt x="1" y="153"/>
                  </a:lnTo>
                  <a:lnTo>
                    <a:pt x="1" y="659"/>
                  </a:lnTo>
                  <a:cubicBezTo>
                    <a:pt x="1" y="1622"/>
                    <a:pt x="783" y="2405"/>
                    <a:pt x="1746" y="2405"/>
                  </a:cubicBezTo>
                  <a:cubicBezTo>
                    <a:pt x="2710" y="2405"/>
                    <a:pt x="3492" y="1622"/>
                    <a:pt x="3492" y="659"/>
                  </a:cubicBezTo>
                  <a:lnTo>
                    <a:pt x="3492" y="153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13"/>
          <p:cNvGrpSpPr/>
          <p:nvPr/>
        </p:nvGrpSpPr>
        <p:grpSpPr>
          <a:xfrm>
            <a:off x="4648317" y="1957512"/>
            <a:ext cx="452889" cy="663447"/>
            <a:chOff x="3303863" y="1883950"/>
            <a:chExt cx="324675" cy="492025"/>
          </a:xfrm>
        </p:grpSpPr>
        <p:sp>
          <p:nvSpPr>
            <p:cNvPr id="637" name="Google Shape;637;p13"/>
            <p:cNvSpPr/>
            <p:nvPr/>
          </p:nvSpPr>
          <p:spPr>
            <a:xfrm>
              <a:off x="3312588" y="1914475"/>
              <a:ext cx="307250" cy="454100"/>
            </a:xfrm>
            <a:custGeom>
              <a:avLst/>
              <a:gdLst/>
              <a:ahLst/>
              <a:cxnLst/>
              <a:rect l="l" t="t" r="r" b="b"/>
              <a:pathLst>
                <a:path w="12290" h="18164" extrusionOk="0">
                  <a:moveTo>
                    <a:pt x="0" y="0"/>
                  </a:moveTo>
                  <a:lnTo>
                    <a:pt x="0" y="18163"/>
                  </a:lnTo>
                  <a:lnTo>
                    <a:pt x="12289" y="18163"/>
                  </a:lnTo>
                  <a:lnTo>
                    <a:pt x="12289" y="0"/>
                  </a:lnTo>
                  <a:close/>
                </a:path>
              </a:pathLst>
            </a:custGeom>
            <a:solidFill>
              <a:srgbClr val="4C6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3"/>
            <p:cNvSpPr/>
            <p:nvPr/>
          </p:nvSpPr>
          <p:spPr>
            <a:xfrm>
              <a:off x="3374463" y="1890925"/>
              <a:ext cx="185225" cy="61925"/>
            </a:xfrm>
            <a:custGeom>
              <a:avLst/>
              <a:gdLst/>
              <a:ahLst/>
              <a:cxnLst/>
              <a:rect l="l" t="t" r="r" b="b"/>
              <a:pathLst>
                <a:path w="7409" h="2477" extrusionOk="0">
                  <a:moveTo>
                    <a:pt x="0" y="1"/>
                  </a:moveTo>
                  <a:lnTo>
                    <a:pt x="0" y="2476"/>
                  </a:lnTo>
                  <a:lnTo>
                    <a:pt x="7409" y="2476"/>
                  </a:lnTo>
                  <a:lnTo>
                    <a:pt x="7409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3343513" y="1945400"/>
              <a:ext cx="245375" cy="392225"/>
            </a:xfrm>
            <a:custGeom>
              <a:avLst/>
              <a:gdLst/>
              <a:ahLst/>
              <a:cxnLst/>
              <a:rect l="l" t="t" r="r" b="b"/>
              <a:pathLst>
                <a:path w="9815" h="15689" extrusionOk="0">
                  <a:moveTo>
                    <a:pt x="1" y="1"/>
                  </a:moveTo>
                  <a:lnTo>
                    <a:pt x="1" y="15689"/>
                  </a:lnTo>
                  <a:lnTo>
                    <a:pt x="9815" y="15689"/>
                  </a:lnTo>
                  <a:lnTo>
                    <a:pt x="9815" y="1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3381863" y="2114475"/>
              <a:ext cx="45350" cy="45350"/>
            </a:xfrm>
            <a:custGeom>
              <a:avLst/>
              <a:gdLst/>
              <a:ahLst/>
              <a:cxnLst/>
              <a:rect l="l" t="t" r="r" b="b"/>
              <a:pathLst>
                <a:path w="1814" h="1814" extrusionOk="0">
                  <a:moveTo>
                    <a:pt x="1" y="1"/>
                  </a:moveTo>
                  <a:lnTo>
                    <a:pt x="1" y="1814"/>
                  </a:lnTo>
                  <a:lnTo>
                    <a:pt x="1814" y="1814"/>
                  </a:lnTo>
                  <a:lnTo>
                    <a:pt x="1814" y="1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3381863" y="2221700"/>
              <a:ext cx="45350" cy="47075"/>
            </a:xfrm>
            <a:custGeom>
              <a:avLst/>
              <a:gdLst/>
              <a:ahLst/>
              <a:cxnLst/>
              <a:rect l="l" t="t" r="r" b="b"/>
              <a:pathLst>
                <a:path w="1814" h="1883" extrusionOk="0">
                  <a:moveTo>
                    <a:pt x="1" y="0"/>
                  </a:moveTo>
                  <a:lnTo>
                    <a:pt x="1" y="1883"/>
                  </a:lnTo>
                  <a:lnTo>
                    <a:pt x="1814" y="1883"/>
                  </a:lnTo>
                  <a:lnTo>
                    <a:pt x="1814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3365313" y="1883950"/>
              <a:ext cx="201775" cy="76300"/>
            </a:xfrm>
            <a:custGeom>
              <a:avLst/>
              <a:gdLst/>
              <a:ahLst/>
              <a:cxnLst/>
              <a:rect l="l" t="t" r="r" b="b"/>
              <a:pathLst>
                <a:path w="8071" h="3052" extrusionOk="0">
                  <a:moveTo>
                    <a:pt x="7409" y="576"/>
                  </a:moveTo>
                  <a:lnTo>
                    <a:pt x="7409" y="2459"/>
                  </a:lnTo>
                  <a:lnTo>
                    <a:pt x="663" y="2459"/>
                  </a:lnTo>
                  <a:lnTo>
                    <a:pt x="663" y="576"/>
                  </a:lnTo>
                  <a:close/>
                  <a:moveTo>
                    <a:pt x="0" y="1"/>
                  </a:moveTo>
                  <a:lnTo>
                    <a:pt x="0" y="3051"/>
                  </a:lnTo>
                  <a:lnTo>
                    <a:pt x="8071" y="3051"/>
                  </a:lnTo>
                  <a:lnTo>
                    <a:pt x="8071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3303863" y="1905750"/>
              <a:ext cx="324675" cy="470225"/>
            </a:xfrm>
            <a:custGeom>
              <a:avLst/>
              <a:gdLst/>
              <a:ahLst/>
              <a:cxnLst/>
              <a:rect l="l" t="t" r="r" b="b"/>
              <a:pathLst>
                <a:path w="12987" h="18809" extrusionOk="0">
                  <a:moveTo>
                    <a:pt x="1" y="0"/>
                  </a:moveTo>
                  <a:lnTo>
                    <a:pt x="1" y="18809"/>
                  </a:lnTo>
                  <a:lnTo>
                    <a:pt x="12987" y="18809"/>
                  </a:lnTo>
                  <a:lnTo>
                    <a:pt x="12987" y="0"/>
                  </a:lnTo>
                  <a:lnTo>
                    <a:pt x="10808" y="0"/>
                  </a:lnTo>
                  <a:lnTo>
                    <a:pt x="10808" y="645"/>
                  </a:lnTo>
                  <a:lnTo>
                    <a:pt x="12342" y="645"/>
                  </a:lnTo>
                  <a:lnTo>
                    <a:pt x="12342" y="18216"/>
                  </a:lnTo>
                  <a:lnTo>
                    <a:pt x="645" y="18216"/>
                  </a:lnTo>
                  <a:lnTo>
                    <a:pt x="645" y="645"/>
                  </a:lnTo>
                  <a:lnTo>
                    <a:pt x="2179" y="645"/>
                  </a:lnTo>
                  <a:lnTo>
                    <a:pt x="2179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3396238" y="1914475"/>
              <a:ext cx="16600" cy="14825"/>
            </a:xfrm>
            <a:custGeom>
              <a:avLst/>
              <a:gdLst/>
              <a:ahLst/>
              <a:cxnLst/>
              <a:rect l="l" t="t" r="r" b="b"/>
              <a:pathLst>
                <a:path w="664" h="593" extrusionOk="0">
                  <a:moveTo>
                    <a:pt x="1" y="0"/>
                  </a:moveTo>
                  <a:lnTo>
                    <a:pt x="1" y="593"/>
                  </a:lnTo>
                  <a:lnTo>
                    <a:pt x="663" y="59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3519563" y="1914475"/>
              <a:ext cx="16600" cy="14825"/>
            </a:xfrm>
            <a:custGeom>
              <a:avLst/>
              <a:gdLst/>
              <a:ahLst/>
              <a:cxnLst/>
              <a:rect l="l" t="t" r="r" b="b"/>
              <a:pathLst>
                <a:path w="664" h="593" extrusionOk="0">
                  <a:moveTo>
                    <a:pt x="1" y="0"/>
                  </a:moveTo>
                  <a:lnTo>
                    <a:pt x="1" y="593"/>
                  </a:lnTo>
                  <a:lnTo>
                    <a:pt x="663" y="59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3334363" y="1936250"/>
              <a:ext cx="263675" cy="408800"/>
            </a:xfrm>
            <a:custGeom>
              <a:avLst/>
              <a:gdLst/>
              <a:ahLst/>
              <a:cxnLst/>
              <a:rect l="l" t="t" r="r" b="b"/>
              <a:pathLst>
                <a:path w="10547" h="16352" extrusionOk="0">
                  <a:moveTo>
                    <a:pt x="1" y="1"/>
                  </a:moveTo>
                  <a:lnTo>
                    <a:pt x="1" y="16351"/>
                  </a:lnTo>
                  <a:lnTo>
                    <a:pt x="10547" y="16351"/>
                  </a:lnTo>
                  <a:lnTo>
                    <a:pt x="10547" y="1"/>
                  </a:lnTo>
                  <a:lnTo>
                    <a:pt x="9588" y="1"/>
                  </a:lnTo>
                  <a:lnTo>
                    <a:pt x="9588" y="663"/>
                  </a:lnTo>
                  <a:lnTo>
                    <a:pt x="9884" y="663"/>
                  </a:lnTo>
                  <a:lnTo>
                    <a:pt x="9884" y="15776"/>
                  </a:lnTo>
                  <a:lnTo>
                    <a:pt x="663" y="15776"/>
                  </a:lnTo>
                  <a:lnTo>
                    <a:pt x="663" y="663"/>
                  </a:lnTo>
                  <a:lnTo>
                    <a:pt x="959" y="663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3376213" y="2009025"/>
              <a:ext cx="56225" cy="47100"/>
            </a:xfrm>
            <a:custGeom>
              <a:avLst/>
              <a:gdLst/>
              <a:ahLst/>
              <a:cxnLst/>
              <a:rect l="l" t="t" r="r" b="b"/>
              <a:pathLst>
                <a:path w="2249" h="1884" extrusionOk="0">
                  <a:moveTo>
                    <a:pt x="1813" y="1"/>
                  </a:moveTo>
                  <a:lnTo>
                    <a:pt x="802" y="1012"/>
                  </a:lnTo>
                  <a:lnTo>
                    <a:pt x="436" y="576"/>
                  </a:lnTo>
                  <a:lnTo>
                    <a:pt x="0" y="1012"/>
                  </a:lnTo>
                  <a:lnTo>
                    <a:pt x="802" y="1883"/>
                  </a:lnTo>
                  <a:lnTo>
                    <a:pt x="2249" y="436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3458138" y="2014700"/>
              <a:ext cx="54500" cy="14400"/>
            </a:xfrm>
            <a:custGeom>
              <a:avLst/>
              <a:gdLst/>
              <a:ahLst/>
              <a:cxnLst/>
              <a:rect l="l" t="t" r="r" b="b"/>
              <a:pathLst>
                <a:path w="2180" h="576" extrusionOk="0">
                  <a:moveTo>
                    <a:pt x="0" y="0"/>
                  </a:moveTo>
                  <a:lnTo>
                    <a:pt x="0" y="575"/>
                  </a:lnTo>
                  <a:lnTo>
                    <a:pt x="2179" y="575"/>
                  </a:lnTo>
                  <a:lnTo>
                    <a:pt x="2179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3458138" y="2045200"/>
              <a:ext cx="101550" cy="14850"/>
            </a:xfrm>
            <a:custGeom>
              <a:avLst/>
              <a:gdLst/>
              <a:ahLst/>
              <a:cxnLst/>
              <a:rect l="l" t="t" r="r" b="b"/>
              <a:pathLst>
                <a:path w="4062" h="594" extrusionOk="0">
                  <a:moveTo>
                    <a:pt x="0" y="0"/>
                  </a:moveTo>
                  <a:lnTo>
                    <a:pt x="0" y="593"/>
                  </a:lnTo>
                  <a:lnTo>
                    <a:pt x="4062" y="593"/>
                  </a:lnTo>
                  <a:lnTo>
                    <a:pt x="4062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3458138" y="2121450"/>
              <a:ext cx="54500" cy="16600"/>
            </a:xfrm>
            <a:custGeom>
              <a:avLst/>
              <a:gdLst/>
              <a:ahLst/>
              <a:cxnLst/>
              <a:rect l="l" t="t" r="r" b="b"/>
              <a:pathLst>
                <a:path w="2180" h="664" extrusionOk="0">
                  <a:moveTo>
                    <a:pt x="0" y="1"/>
                  </a:moveTo>
                  <a:lnTo>
                    <a:pt x="0" y="663"/>
                  </a:lnTo>
                  <a:lnTo>
                    <a:pt x="2179" y="663"/>
                  </a:lnTo>
                  <a:lnTo>
                    <a:pt x="2179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3458138" y="2152400"/>
              <a:ext cx="101550" cy="16575"/>
            </a:xfrm>
            <a:custGeom>
              <a:avLst/>
              <a:gdLst/>
              <a:ahLst/>
              <a:cxnLst/>
              <a:rect l="l" t="t" r="r" b="b"/>
              <a:pathLst>
                <a:path w="4062" h="663" extrusionOk="0">
                  <a:moveTo>
                    <a:pt x="0" y="0"/>
                  </a:moveTo>
                  <a:lnTo>
                    <a:pt x="0" y="663"/>
                  </a:lnTo>
                  <a:lnTo>
                    <a:pt x="4062" y="663"/>
                  </a:lnTo>
                  <a:lnTo>
                    <a:pt x="4062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3458138" y="2230400"/>
              <a:ext cx="54500" cy="14850"/>
            </a:xfrm>
            <a:custGeom>
              <a:avLst/>
              <a:gdLst/>
              <a:ahLst/>
              <a:cxnLst/>
              <a:rect l="l" t="t" r="r" b="b"/>
              <a:pathLst>
                <a:path w="2180" h="594" extrusionOk="0">
                  <a:moveTo>
                    <a:pt x="0" y="1"/>
                  </a:moveTo>
                  <a:lnTo>
                    <a:pt x="0" y="593"/>
                  </a:lnTo>
                  <a:lnTo>
                    <a:pt x="2179" y="593"/>
                  </a:lnTo>
                  <a:lnTo>
                    <a:pt x="2179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3458138" y="2261350"/>
              <a:ext cx="101550" cy="14825"/>
            </a:xfrm>
            <a:custGeom>
              <a:avLst/>
              <a:gdLst/>
              <a:ahLst/>
              <a:cxnLst/>
              <a:rect l="l" t="t" r="r" b="b"/>
              <a:pathLst>
                <a:path w="4062" h="593" extrusionOk="0">
                  <a:moveTo>
                    <a:pt x="0" y="0"/>
                  </a:moveTo>
                  <a:lnTo>
                    <a:pt x="0" y="593"/>
                  </a:lnTo>
                  <a:lnTo>
                    <a:pt x="4062" y="593"/>
                  </a:lnTo>
                  <a:lnTo>
                    <a:pt x="4062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3374463" y="2107075"/>
              <a:ext cx="61900" cy="61900"/>
            </a:xfrm>
            <a:custGeom>
              <a:avLst/>
              <a:gdLst/>
              <a:ahLst/>
              <a:cxnLst/>
              <a:rect l="l" t="t" r="r" b="b"/>
              <a:pathLst>
                <a:path w="2476" h="2476" extrusionOk="0">
                  <a:moveTo>
                    <a:pt x="1813" y="576"/>
                  </a:moveTo>
                  <a:lnTo>
                    <a:pt x="1813" y="1813"/>
                  </a:lnTo>
                  <a:lnTo>
                    <a:pt x="576" y="1813"/>
                  </a:lnTo>
                  <a:lnTo>
                    <a:pt x="576" y="576"/>
                  </a:lnTo>
                  <a:close/>
                  <a:moveTo>
                    <a:pt x="0" y="1"/>
                  </a:moveTo>
                  <a:lnTo>
                    <a:pt x="0" y="2476"/>
                  </a:lnTo>
                  <a:lnTo>
                    <a:pt x="2476" y="2476"/>
                  </a:lnTo>
                  <a:lnTo>
                    <a:pt x="2476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3374463" y="2214275"/>
              <a:ext cx="61900" cy="61900"/>
            </a:xfrm>
            <a:custGeom>
              <a:avLst/>
              <a:gdLst/>
              <a:ahLst/>
              <a:cxnLst/>
              <a:rect l="l" t="t" r="r" b="b"/>
              <a:pathLst>
                <a:path w="2476" h="2476" extrusionOk="0">
                  <a:moveTo>
                    <a:pt x="1813" y="646"/>
                  </a:moveTo>
                  <a:lnTo>
                    <a:pt x="1813" y="1883"/>
                  </a:lnTo>
                  <a:lnTo>
                    <a:pt x="576" y="1883"/>
                  </a:lnTo>
                  <a:lnTo>
                    <a:pt x="576" y="646"/>
                  </a:lnTo>
                  <a:close/>
                  <a:moveTo>
                    <a:pt x="0" y="1"/>
                  </a:moveTo>
                  <a:lnTo>
                    <a:pt x="0" y="2476"/>
                  </a:lnTo>
                  <a:lnTo>
                    <a:pt x="2476" y="2476"/>
                  </a:lnTo>
                  <a:lnTo>
                    <a:pt x="2476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6" name="Google Shape;656;p13"/>
          <p:cNvGrpSpPr/>
          <p:nvPr/>
        </p:nvGrpSpPr>
        <p:grpSpPr>
          <a:xfrm>
            <a:off x="1950263" y="2084750"/>
            <a:ext cx="492450" cy="493750"/>
            <a:chOff x="6166938" y="3334675"/>
            <a:chExt cx="492450" cy="493750"/>
          </a:xfrm>
        </p:grpSpPr>
        <p:sp>
          <p:nvSpPr>
            <p:cNvPr id="657" name="Google Shape;657;p13"/>
            <p:cNvSpPr/>
            <p:nvPr/>
          </p:nvSpPr>
          <p:spPr>
            <a:xfrm>
              <a:off x="6172613" y="3481525"/>
              <a:ext cx="40100" cy="346900"/>
            </a:xfrm>
            <a:custGeom>
              <a:avLst/>
              <a:gdLst/>
              <a:ahLst/>
              <a:cxnLst/>
              <a:rect l="l" t="t" r="r" b="b"/>
              <a:pathLst>
                <a:path w="1604" h="13876" extrusionOk="0">
                  <a:moveTo>
                    <a:pt x="0" y="0"/>
                  </a:moveTo>
                  <a:lnTo>
                    <a:pt x="0" y="13876"/>
                  </a:lnTo>
                  <a:lnTo>
                    <a:pt x="1604" y="13876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212688" y="3450575"/>
              <a:ext cx="37950" cy="377850"/>
            </a:xfrm>
            <a:custGeom>
              <a:avLst/>
              <a:gdLst/>
              <a:ahLst/>
              <a:cxnLst/>
              <a:rect l="l" t="t" r="r" b="b"/>
              <a:pathLst>
                <a:path w="1518" h="15114" extrusionOk="0">
                  <a:moveTo>
                    <a:pt x="1" y="1"/>
                  </a:moveTo>
                  <a:lnTo>
                    <a:pt x="1" y="15114"/>
                  </a:lnTo>
                  <a:lnTo>
                    <a:pt x="1517" y="15114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6250613" y="3420075"/>
              <a:ext cx="408775" cy="408350"/>
            </a:xfrm>
            <a:custGeom>
              <a:avLst/>
              <a:gdLst/>
              <a:ahLst/>
              <a:cxnLst/>
              <a:rect l="l" t="t" r="r" b="b"/>
              <a:pathLst>
                <a:path w="16351" h="16334" extrusionOk="0">
                  <a:moveTo>
                    <a:pt x="0" y="1"/>
                  </a:moveTo>
                  <a:lnTo>
                    <a:pt x="0" y="16334"/>
                  </a:lnTo>
                  <a:lnTo>
                    <a:pt x="16351" y="16334"/>
                  </a:lnTo>
                  <a:lnTo>
                    <a:pt x="16351" y="1"/>
                  </a:lnTo>
                  <a:close/>
                </a:path>
              </a:pathLst>
            </a:custGeom>
            <a:solidFill>
              <a:srgbClr val="4C6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6243213" y="3412675"/>
              <a:ext cx="230975" cy="415750"/>
            </a:xfrm>
            <a:custGeom>
              <a:avLst/>
              <a:gdLst/>
              <a:ahLst/>
              <a:cxnLst/>
              <a:rect l="l" t="t" r="r" b="b"/>
              <a:pathLst>
                <a:path w="9239" h="16630" extrusionOk="0">
                  <a:moveTo>
                    <a:pt x="0" y="0"/>
                  </a:moveTo>
                  <a:lnTo>
                    <a:pt x="0" y="16630"/>
                  </a:lnTo>
                  <a:lnTo>
                    <a:pt x="593" y="16630"/>
                  </a:lnTo>
                  <a:lnTo>
                    <a:pt x="593" y="575"/>
                  </a:lnTo>
                  <a:lnTo>
                    <a:pt x="9239" y="575"/>
                  </a:lnTo>
                  <a:lnTo>
                    <a:pt x="9239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6504663" y="3412675"/>
              <a:ext cx="154725" cy="14400"/>
            </a:xfrm>
            <a:custGeom>
              <a:avLst/>
              <a:gdLst/>
              <a:ahLst/>
              <a:cxnLst/>
              <a:rect l="l" t="t" r="r" b="b"/>
              <a:pathLst>
                <a:path w="6189" h="576" extrusionOk="0">
                  <a:moveTo>
                    <a:pt x="1" y="0"/>
                  </a:moveTo>
                  <a:lnTo>
                    <a:pt x="1" y="575"/>
                  </a:lnTo>
                  <a:lnTo>
                    <a:pt x="6189" y="575"/>
                  </a:lnTo>
                  <a:lnTo>
                    <a:pt x="6189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6205288" y="3443600"/>
              <a:ext cx="30975" cy="384825"/>
            </a:xfrm>
            <a:custGeom>
              <a:avLst/>
              <a:gdLst/>
              <a:ahLst/>
              <a:cxnLst/>
              <a:rect l="l" t="t" r="r" b="b"/>
              <a:pathLst>
                <a:path w="1239" h="15393" extrusionOk="0">
                  <a:moveTo>
                    <a:pt x="1" y="1"/>
                  </a:moveTo>
                  <a:lnTo>
                    <a:pt x="1" y="15393"/>
                  </a:lnTo>
                  <a:lnTo>
                    <a:pt x="576" y="15393"/>
                  </a:lnTo>
                  <a:lnTo>
                    <a:pt x="576" y="576"/>
                  </a:lnTo>
                  <a:lnTo>
                    <a:pt x="1238" y="576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6166938" y="3474550"/>
              <a:ext cx="30975" cy="353875"/>
            </a:xfrm>
            <a:custGeom>
              <a:avLst/>
              <a:gdLst/>
              <a:ahLst/>
              <a:cxnLst/>
              <a:rect l="l" t="t" r="r" b="b"/>
              <a:pathLst>
                <a:path w="1239" h="14155" extrusionOk="0">
                  <a:moveTo>
                    <a:pt x="1" y="0"/>
                  </a:moveTo>
                  <a:lnTo>
                    <a:pt x="1" y="14155"/>
                  </a:lnTo>
                  <a:lnTo>
                    <a:pt x="593" y="14155"/>
                  </a:lnTo>
                  <a:lnTo>
                    <a:pt x="593" y="576"/>
                  </a:lnTo>
                  <a:lnTo>
                    <a:pt x="1238" y="576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3"/>
            <p:cNvSpPr/>
            <p:nvPr/>
          </p:nvSpPr>
          <p:spPr>
            <a:xfrm>
              <a:off x="6404888" y="3450575"/>
              <a:ext cx="14825" cy="231000"/>
            </a:xfrm>
            <a:custGeom>
              <a:avLst/>
              <a:gdLst/>
              <a:ahLst/>
              <a:cxnLst/>
              <a:rect l="l" t="t" r="r" b="b"/>
              <a:pathLst>
                <a:path w="593" h="9240" extrusionOk="0">
                  <a:moveTo>
                    <a:pt x="0" y="1"/>
                  </a:moveTo>
                  <a:lnTo>
                    <a:pt x="0" y="8803"/>
                  </a:lnTo>
                  <a:lnTo>
                    <a:pt x="593" y="9239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3"/>
            <p:cNvSpPr/>
            <p:nvPr/>
          </p:nvSpPr>
          <p:spPr>
            <a:xfrm>
              <a:off x="6366963" y="3334675"/>
              <a:ext cx="130750" cy="370425"/>
            </a:xfrm>
            <a:custGeom>
              <a:avLst/>
              <a:gdLst/>
              <a:ahLst/>
              <a:cxnLst/>
              <a:rect l="l" t="t" r="r" b="b"/>
              <a:pathLst>
                <a:path w="5230" h="14817" extrusionOk="0">
                  <a:moveTo>
                    <a:pt x="2615" y="0"/>
                  </a:moveTo>
                  <a:cubicBezTo>
                    <a:pt x="1151" y="0"/>
                    <a:pt x="1" y="1151"/>
                    <a:pt x="1" y="2615"/>
                  </a:cubicBezTo>
                  <a:lnTo>
                    <a:pt x="1" y="2754"/>
                  </a:lnTo>
                  <a:lnTo>
                    <a:pt x="576" y="2754"/>
                  </a:lnTo>
                  <a:lnTo>
                    <a:pt x="576" y="2615"/>
                  </a:lnTo>
                  <a:cubicBezTo>
                    <a:pt x="576" y="1517"/>
                    <a:pt x="1517" y="645"/>
                    <a:pt x="2615" y="645"/>
                  </a:cubicBezTo>
                  <a:cubicBezTo>
                    <a:pt x="3696" y="645"/>
                    <a:pt x="4637" y="1517"/>
                    <a:pt x="4637" y="2615"/>
                  </a:cubicBezTo>
                  <a:lnTo>
                    <a:pt x="4637" y="12777"/>
                  </a:lnTo>
                  <a:cubicBezTo>
                    <a:pt x="4637" y="13579"/>
                    <a:pt x="3992" y="14224"/>
                    <a:pt x="3260" y="14224"/>
                  </a:cubicBezTo>
                  <a:cubicBezTo>
                    <a:pt x="2458" y="14224"/>
                    <a:pt x="1813" y="13579"/>
                    <a:pt x="1813" y="12777"/>
                  </a:cubicBezTo>
                  <a:lnTo>
                    <a:pt x="1813" y="4637"/>
                  </a:lnTo>
                  <a:lnTo>
                    <a:pt x="1238" y="4637"/>
                  </a:lnTo>
                  <a:lnTo>
                    <a:pt x="1238" y="12777"/>
                  </a:lnTo>
                  <a:cubicBezTo>
                    <a:pt x="1238" y="13945"/>
                    <a:pt x="2110" y="14816"/>
                    <a:pt x="3260" y="14816"/>
                  </a:cubicBezTo>
                  <a:cubicBezTo>
                    <a:pt x="4358" y="14816"/>
                    <a:pt x="5230" y="13945"/>
                    <a:pt x="5230" y="12777"/>
                  </a:cubicBezTo>
                  <a:lnTo>
                    <a:pt x="5230" y="2615"/>
                  </a:lnTo>
                  <a:cubicBezTo>
                    <a:pt x="5230" y="1151"/>
                    <a:pt x="4062" y="0"/>
                    <a:pt x="2615" y="0"/>
                  </a:cubicBez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gf8bf71f4f1_15_1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5104" y="1143000"/>
            <a:ext cx="4873582" cy="3447168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f8bf71f4f1_15_1110"/>
          <p:cNvSpPr txBox="1"/>
          <p:nvPr/>
        </p:nvSpPr>
        <p:spPr>
          <a:xfrm>
            <a:off x="1649043" y="4042149"/>
            <a:ext cx="1095485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 b="1" i="0" u="none" strike="noStrike" cap="none">
                <a:solidFill>
                  <a:srgbClr val="00004D"/>
                </a:solidFill>
                <a:latin typeface="Aldrich"/>
                <a:ea typeface="Aldrich"/>
                <a:cs typeface="Aldrich"/>
                <a:sym typeface="Aldrich"/>
              </a:rPr>
              <a:t>Registro Escolar</a:t>
            </a:r>
            <a:endParaRPr sz="1100" b="1" i="0" u="none" strike="noStrike" cap="none">
              <a:solidFill>
                <a:srgbClr val="00004D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672" name="Google Shape;672;gf8bf71f4f1_15_1110"/>
          <p:cNvSpPr txBox="1"/>
          <p:nvPr/>
        </p:nvSpPr>
        <p:spPr>
          <a:xfrm>
            <a:off x="1127386" y="2906644"/>
            <a:ext cx="15171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 b="1" i="0" u="none" strike="noStrike" cap="none">
                <a:solidFill>
                  <a:srgbClr val="00004D"/>
                </a:solidFill>
                <a:latin typeface="Aldrich"/>
                <a:ea typeface="Aldrich"/>
                <a:cs typeface="Aldrich"/>
                <a:sym typeface="Aldrich"/>
              </a:rPr>
              <a:t>CVEST</a:t>
            </a:r>
            <a:endParaRPr sz="1100" b="1" i="0" u="none" strike="noStrike" cap="none">
              <a:solidFill>
                <a:srgbClr val="00004D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673" name="Google Shape;673;gf8bf71f4f1_15_1110"/>
          <p:cNvSpPr txBox="1"/>
          <p:nvPr/>
        </p:nvSpPr>
        <p:spPr>
          <a:xfrm>
            <a:off x="1474543" y="1812708"/>
            <a:ext cx="15171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b="1" i="0" u="none" strike="noStrike" cap="none">
                <a:solidFill>
                  <a:srgbClr val="00004D"/>
                </a:solidFill>
                <a:latin typeface="Aldrich"/>
                <a:ea typeface="Aldrich"/>
                <a:cs typeface="Aldrich"/>
                <a:sym typeface="Aldrich"/>
              </a:rPr>
              <a:t>Candidato</a:t>
            </a:r>
            <a:endParaRPr sz="1200" b="1" i="0" u="none" strike="noStrike" cap="none">
              <a:solidFill>
                <a:srgbClr val="00004D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grpSp>
        <p:nvGrpSpPr>
          <p:cNvPr id="674" name="Google Shape;674;gf8bf71f4f1_15_1110"/>
          <p:cNvGrpSpPr/>
          <p:nvPr/>
        </p:nvGrpSpPr>
        <p:grpSpPr>
          <a:xfrm>
            <a:off x="2080775" y="2490075"/>
            <a:ext cx="308185" cy="434366"/>
            <a:chOff x="1924550" y="238125"/>
            <a:chExt cx="3751325" cy="5219200"/>
          </a:xfrm>
        </p:grpSpPr>
        <p:sp>
          <p:nvSpPr>
            <p:cNvPr id="675" name="Google Shape;675;gf8bf71f4f1_15_1110"/>
            <p:cNvSpPr/>
            <p:nvPr/>
          </p:nvSpPr>
          <p:spPr>
            <a:xfrm>
              <a:off x="1991425" y="318025"/>
              <a:ext cx="3603700" cy="734800"/>
            </a:xfrm>
            <a:custGeom>
              <a:avLst/>
              <a:gdLst/>
              <a:ahLst/>
              <a:cxnLst/>
              <a:rect l="l" t="t" r="r" b="b"/>
              <a:pathLst>
                <a:path w="144148" h="29392" extrusionOk="0">
                  <a:moveTo>
                    <a:pt x="14680" y="1"/>
                  </a:moveTo>
                  <a:cubicBezTo>
                    <a:pt x="6557" y="1"/>
                    <a:pt x="1" y="6590"/>
                    <a:pt x="1" y="14712"/>
                  </a:cubicBezTo>
                  <a:cubicBezTo>
                    <a:pt x="1" y="22802"/>
                    <a:pt x="6557" y="29391"/>
                    <a:pt x="14680" y="29391"/>
                  </a:cubicBezTo>
                  <a:lnTo>
                    <a:pt x="144148" y="29391"/>
                  </a:lnTo>
                  <a:lnTo>
                    <a:pt x="131100" y="1"/>
                  </a:lnTo>
                  <a:close/>
                </a:path>
              </a:pathLst>
            </a:custGeom>
            <a:solidFill>
              <a:srgbClr val="4C6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f8bf71f4f1_15_1110"/>
            <p:cNvSpPr/>
            <p:nvPr/>
          </p:nvSpPr>
          <p:spPr>
            <a:xfrm>
              <a:off x="2005300" y="808150"/>
              <a:ext cx="407775" cy="4569250"/>
            </a:xfrm>
            <a:custGeom>
              <a:avLst/>
              <a:gdLst/>
              <a:ahLst/>
              <a:cxnLst/>
              <a:rect l="l" t="t" r="r" b="b"/>
              <a:pathLst>
                <a:path w="16311" h="182770" extrusionOk="0">
                  <a:moveTo>
                    <a:pt x="0" y="0"/>
                  </a:moveTo>
                  <a:lnTo>
                    <a:pt x="0" y="176245"/>
                  </a:lnTo>
                  <a:lnTo>
                    <a:pt x="9786" y="182769"/>
                  </a:lnTo>
                  <a:lnTo>
                    <a:pt x="16310" y="182769"/>
                  </a:lnTo>
                  <a:lnTo>
                    <a:pt x="16310" y="9786"/>
                  </a:lnTo>
                  <a:lnTo>
                    <a:pt x="9786" y="9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gf8bf71f4f1_15_1110"/>
            <p:cNvSpPr/>
            <p:nvPr/>
          </p:nvSpPr>
          <p:spPr>
            <a:xfrm>
              <a:off x="2413050" y="1052800"/>
              <a:ext cx="3182075" cy="4324600"/>
            </a:xfrm>
            <a:custGeom>
              <a:avLst/>
              <a:gdLst/>
              <a:ahLst/>
              <a:cxnLst/>
              <a:rect l="l" t="t" r="r" b="b"/>
              <a:pathLst>
                <a:path w="127283" h="172984" extrusionOk="0">
                  <a:moveTo>
                    <a:pt x="0" y="0"/>
                  </a:moveTo>
                  <a:lnTo>
                    <a:pt x="0" y="172983"/>
                  </a:lnTo>
                  <a:lnTo>
                    <a:pt x="127283" y="172983"/>
                  </a:lnTo>
                  <a:lnTo>
                    <a:pt x="127283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gf8bf71f4f1_15_1110"/>
            <p:cNvSpPr/>
            <p:nvPr/>
          </p:nvSpPr>
          <p:spPr>
            <a:xfrm>
              <a:off x="4289500" y="1052800"/>
              <a:ext cx="653225" cy="2039575"/>
            </a:xfrm>
            <a:custGeom>
              <a:avLst/>
              <a:gdLst/>
              <a:ahLst/>
              <a:cxnLst/>
              <a:rect l="l" t="t" r="r" b="b"/>
              <a:pathLst>
                <a:path w="26129" h="81583" extrusionOk="0">
                  <a:moveTo>
                    <a:pt x="0" y="0"/>
                  </a:moveTo>
                  <a:lnTo>
                    <a:pt x="0" y="81583"/>
                  </a:lnTo>
                  <a:lnTo>
                    <a:pt x="26129" y="81583"/>
                  </a:lnTo>
                  <a:lnTo>
                    <a:pt x="26129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gf8bf71f4f1_15_1110"/>
            <p:cNvSpPr/>
            <p:nvPr/>
          </p:nvSpPr>
          <p:spPr>
            <a:xfrm>
              <a:off x="1924550" y="238125"/>
              <a:ext cx="3751325" cy="5219200"/>
            </a:xfrm>
            <a:custGeom>
              <a:avLst/>
              <a:gdLst/>
              <a:ahLst/>
              <a:cxnLst/>
              <a:rect l="l" t="t" r="r" b="b"/>
              <a:pathLst>
                <a:path w="150053" h="208768" extrusionOk="0">
                  <a:moveTo>
                    <a:pt x="17909" y="0"/>
                  </a:moveTo>
                  <a:cubicBezTo>
                    <a:pt x="8580" y="0"/>
                    <a:pt x="849" y="7111"/>
                    <a:pt x="34" y="16212"/>
                  </a:cubicBezTo>
                  <a:lnTo>
                    <a:pt x="1" y="192490"/>
                  </a:lnTo>
                  <a:cubicBezTo>
                    <a:pt x="1" y="201460"/>
                    <a:pt x="7308" y="208767"/>
                    <a:pt x="16278" y="208767"/>
                  </a:cubicBezTo>
                  <a:lnTo>
                    <a:pt x="150052" y="208767"/>
                  </a:lnTo>
                  <a:lnTo>
                    <a:pt x="150052" y="29358"/>
                  </a:lnTo>
                  <a:lnTo>
                    <a:pt x="127251" y="29358"/>
                  </a:lnTo>
                  <a:lnTo>
                    <a:pt x="127251" y="35784"/>
                  </a:lnTo>
                  <a:lnTo>
                    <a:pt x="143626" y="35784"/>
                  </a:lnTo>
                  <a:lnTo>
                    <a:pt x="143626" y="202341"/>
                  </a:lnTo>
                  <a:lnTo>
                    <a:pt x="16278" y="202341"/>
                  </a:lnTo>
                  <a:cubicBezTo>
                    <a:pt x="10863" y="202341"/>
                    <a:pt x="6427" y="197937"/>
                    <a:pt x="6427" y="192490"/>
                  </a:cubicBezTo>
                  <a:lnTo>
                    <a:pt x="6427" y="31609"/>
                  </a:lnTo>
                  <a:cubicBezTo>
                    <a:pt x="9559" y="34218"/>
                    <a:pt x="13538" y="35784"/>
                    <a:pt x="17909" y="35784"/>
                  </a:cubicBezTo>
                  <a:lnTo>
                    <a:pt x="88075" y="35784"/>
                  </a:lnTo>
                  <a:lnTo>
                    <a:pt x="88075" y="29358"/>
                  </a:lnTo>
                  <a:lnTo>
                    <a:pt x="17909" y="29358"/>
                  </a:lnTo>
                  <a:cubicBezTo>
                    <a:pt x="11581" y="29358"/>
                    <a:pt x="6427" y="24237"/>
                    <a:pt x="6427" y="17908"/>
                  </a:cubicBezTo>
                  <a:cubicBezTo>
                    <a:pt x="6427" y="11580"/>
                    <a:pt x="11581" y="6426"/>
                    <a:pt x="17909" y="6426"/>
                  </a:cubicBezTo>
                  <a:lnTo>
                    <a:pt x="137037" y="6426"/>
                  </a:lnTo>
                  <a:lnTo>
                    <a:pt x="137037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gf8bf71f4f1_15_1110"/>
            <p:cNvSpPr/>
            <p:nvPr/>
          </p:nvSpPr>
          <p:spPr>
            <a:xfrm>
              <a:off x="2249950" y="482750"/>
              <a:ext cx="3018975" cy="160700"/>
            </a:xfrm>
            <a:custGeom>
              <a:avLst/>
              <a:gdLst/>
              <a:ahLst/>
              <a:cxnLst/>
              <a:rect l="l" t="t" r="r" b="b"/>
              <a:pathLst>
                <a:path w="120759" h="6428" extrusionOk="0">
                  <a:moveTo>
                    <a:pt x="0" y="1"/>
                  </a:moveTo>
                  <a:lnTo>
                    <a:pt x="0" y="6427"/>
                  </a:lnTo>
                  <a:lnTo>
                    <a:pt x="120759" y="6427"/>
                  </a:lnTo>
                  <a:lnTo>
                    <a:pt x="120759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gf8bf71f4f1_15_1110"/>
            <p:cNvSpPr/>
            <p:nvPr/>
          </p:nvSpPr>
          <p:spPr>
            <a:xfrm>
              <a:off x="2249950" y="727400"/>
              <a:ext cx="3182075" cy="160700"/>
            </a:xfrm>
            <a:custGeom>
              <a:avLst/>
              <a:gdLst/>
              <a:ahLst/>
              <a:cxnLst/>
              <a:rect l="l" t="t" r="r" b="b"/>
              <a:pathLst>
                <a:path w="127283" h="6428" extrusionOk="0">
                  <a:moveTo>
                    <a:pt x="0" y="1"/>
                  </a:moveTo>
                  <a:lnTo>
                    <a:pt x="0" y="6427"/>
                  </a:lnTo>
                  <a:lnTo>
                    <a:pt x="127283" y="6427"/>
                  </a:lnTo>
                  <a:lnTo>
                    <a:pt x="127283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gf8bf71f4f1_15_1110"/>
            <p:cNvSpPr/>
            <p:nvPr/>
          </p:nvSpPr>
          <p:spPr>
            <a:xfrm>
              <a:off x="4209575" y="972050"/>
              <a:ext cx="813075" cy="2331550"/>
            </a:xfrm>
            <a:custGeom>
              <a:avLst/>
              <a:gdLst/>
              <a:ahLst/>
              <a:cxnLst/>
              <a:rect l="l" t="t" r="r" b="b"/>
              <a:pathLst>
                <a:path w="32523" h="93262" extrusionOk="0">
                  <a:moveTo>
                    <a:pt x="26097" y="6427"/>
                  </a:moveTo>
                  <a:lnTo>
                    <a:pt x="26097" y="82888"/>
                  </a:lnTo>
                  <a:lnTo>
                    <a:pt x="16278" y="77962"/>
                  </a:lnTo>
                  <a:lnTo>
                    <a:pt x="6427" y="82888"/>
                  </a:lnTo>
                  <a:lnTo>
                    <a:pt x="6427" y="6427"/>
                  </a:lnTo>
                  <a:close/>
                  <a:moveTo>
                    <a:pt x="1" y="1"/>
                  </a:moveTo>
                  <a:lnTo>
                    <a:pt x="1" y="93261"/>
                  </a:lnTo>
                  <a:lnTo>
                    <a:pt x="16278" y="85139"/>
                  </a:lnTo>
                  <a:lnTo>
                    <a:pt x="32523" y="93261"/>
                  </a:lnTo>
                  <a:lnTo>
                    <a:pt x="32523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gf8bf71f4f1_15_1110"/>
            <p:cNvSpPr/>
            <p:nvPr/>
          </p:nvSpPr>
          <p:spPr>
            <a:xfrm>
              <a:off x="2333125" y="1215900"/>
              <a:ext cx="160675" cy="3998400"/>
            </a:xfrm>
            <a:custGeom>
              <a:avLst/>
              <a:gdLst/>
              <a:ahLst/>
              <a:cxnLst/>
              <a:rect l="l" t="t" r="r" b="b"/>
              <a:pathLst>
                <a:path w="6427" h="159936" extrusionOk="0">
                  <a:moveTo>
                    <a:pt x="0" y="0"/>
                  </a:moveTo>
                  <a:lnTo>
                    <a:pt x="0" y="159935"/>
                  </a:lnTo>
                  <a:lnTo>
                    <a:pt x="6427" y="159935"/>
                  </a:lnTo>
                  <a:lnTo>
                    <a:pt x="6427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f8bf71f4f1_15_1110"/>
            <p:cNvSpPr/>
            <p:nvPr/>
          </p:nvSpPr>
          <p:spPr>
            <a:xfrm>
              <a:off x="2739250" y="1380625"/>
              <a:ext cx="816325" cy="160675"/>
            </a:xfrm>
            <a:custGeom>
              <a:avLst/>
              <a:gdLst/>
              <a:ahLst/>
              <a:cxnLst/>
              <a:rect l="l" t="t" r="r" b="b"/>
              <a:pathLst>
                <a:path w="32653" h="6427" extrusionOk="0">
                  <a:moveTo>
                    <a:pt x="0" y="0"/>
                  </a:moveTo>
                  <a:lnTo>
                    <a:pt x="0" y="6427"/>
                  </a:lnTo>
                  <a:lnTo>
                    <a:pt x="32653" y="6427"/>
                  </a:lnTo>
                  <a:lnTo>
                    <a:pt x="32653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gf8bf71f4f1_15_1110"/>
            <p:cNvSpPr/>
            <p:nvPr/>
          </p:nvSpPr>
          <p:spPr>
            <a:xfrm>
              <a:off x="4371050" y="4888900"/>
              <a:ext cx="163125" cy="160675"/>
            </a:xfrm>
            <a:custGeom>
              <a:avLst/>
              <a:gdLst/>
              <a:ahLst/>
              <a:cxnLst/>
              <a:rect l="l" t="t" r="r" b="b"/>
              <a:pathLst>
                <a:path w="6525" h="6427" extrusionOk="0">
                  <a:moveTo>
                    <a:pt x="0" y="0"/>
                  </a:moveTo>
                  <a:lnTo>
                    <a:pt x="0" y="6426"/>
                  </a:lnTo>
                  <a:lnTo>
                    <a:pt x="6524" y="642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gf8bf71f4f1_15_1110"/>
            <p:cNvSpPr/>
            <p:nvPr/>
          </p:nvSpPr>
          <p:spPr>
            <a:xfrm>
              <a:off x="4698075" y="4888900"/>
              <a:ext cx="163100" cy="160675"/>
            </a:xfrm>
            <a:custGeom>
              <a:avLst/>
              <a:gdLst/>
              <a:ahLst/>
              <a:cxnLst/>
              <a:rect l="l" t="t" r="r" b="b"/>
              <a:pathLst>
                <a:path w="6524" h="6427" extrusionOk="0">
                  <a:moveTo>
                    <a:pt x="0" y="0"/>
                  </a:moveTo>
                  <a:lnTo>
                    <a:pt x="0" y="6426"/>
                  </a:lnTo>
                  <a:lnTo>
                    <a:pt x="6524" y="642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f8bf71f4f1_15_1110"/>
            <p:cNvSpPr/>
            <p:nvPr/>
          </p:nvSpPr>
          <p:spPr>
            <a:xfrm>
              <a:off x="5024250" y="4888900"/>
              <a:ext cx="163125" cy="160675"/>
            </a:xfrm>
            <a:custGeom>
              <a:avLst/>
              <a:gdLst/>
              <a:ahLst/>
              <a:cxnLst/>
              <a:rect l="l" t="t" r="r" b="b"/>
              <a:pathLst>
                <a:path w="6525" h="6427" extrusionOk="0">
                  <a:moveTo>
                    <a:pt x="1" y="0"/>
                  </a:moveTo>
                  <a:lnTo>
                    <a:pt x="1" y="6426"/>
                  </a:lnTo>
                  <a:lnTo>
                    <a:pt x="6525" y="6426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gf8bf71f4f1_15_1110"/>
            <p:cNvSpPr/>
            <p:nvPr/>
          </p:nvSpPr>
          <p:spPr>
            <a:xfrm>
              <a:off x="2739250" y="1706825"/>
              <a:ext cx="490125" cy="160675"/>
            </a:xfrm>
            <a:custGeom>
              <a:avLst/>
              <a:gdLst/>
              <a:ahLst/>
              <a:cxnLst/>
              <a:rect l="l" t="t" r="r" b="b"/>
              <a:pathLst>
                <a:path w="19605" h="6427" extrusionOk="0">
                  <a:moveTo>
                    <a:pt x="0" y="0"/>
                  </a:moveTo>
                  <a:lnTo>
                    <a:pt x="0" y="6426"/>
                  </a:lnTo>
                  <a:lnTo>
                    <a:pt x="19605" y="6426"/>
                  </a:lnTo>
                  <a:lnTo>
                    <a:pt x="19605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f8bf71f4f1_15_1110"/>
            <p:cNvSpPr/>
            <p:nvPr/>
          </p:nvSpPr>
          <p:spPr>
            <a:xfrm>
              <a:off x="2739250" y="2033025"/>
              <a:ext cx="490125" cy="160675"/>
            </a:xfrm>
            <a:custGeom>
              <a:avLst/>
              <a:gdLst/>
              <a:ahLst/>
              <a:cxnLst/>
              <a:rect l="l" t="t" r="r" b="b"/>
              <a:pathLst>
                <a:path w="19605" h="6427" extrusionOk="0">
                  <a:moveTo>
                    <a:pt x="0" y="0"/>
                  </a:moveTo>
                  <a:lnTo>
                    <a:pt x="0" y="6426"/>
                  </a:lnTo>
                  <a:lnTo>
                    <a:pt x="19605" y="6426"/>
                  </a:lnTo>
                  <a:lnTo>
                    <a:pt x="19605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0" name="Google Shape;690;gf8bf71f4f1_15_1110"/>
          <p:cNvGrpSpPr/>
          <p:nvPr/>
        </p:nvGrpSpPr>
        <p:grpSpPr>
          <a:xfrm>
            <a:off x="1974578" y="3560265"/>
            <a:ext cx="445044" cy="440315"/>
            <a:chOff x="1190625" y="265850"/>
            <a:chExt cx="5219200" cy="5163750"/>
          </a:xfrm>
        </p:grpSpPr>
        <p:sp>
          <p:nvSpPr>
            <p:cNvPr id="691" name="Google Shape;691;gf8bf71f4f1_15_1110"/>
            <p:cNvSpPr/>
            <p:nvPr/>
          </p:nvSpPr>
          <p:spPr>
            <a:xfrm>
              <a:off x="1318650" y="1106625"/>
              <a:ext cx="4963125" cy="640175"/>
            </a:xfrm>
            <a:custGeom>
              <a:avLst/>
              <a:gdLst/>
              <a:ahLst/>
              <a:cxnLst/>
              <a:rect l="l" t="t" r="r" b="b"/>
              <a:pathLst>
                <a:path w="198525" h="25607" extrusionOk="0">
                  <a:moveTo>
                    <a:pt x="12820" y="0"/>
                  </a:moveTo>
                  <a:lnTo>
                    <a:pt x="0" y="25607"/>
                  </a:lnTo>
                  <a:lnTo>
                    <a:pt x="198525" y="25607"/>
                  </a:lnTo>
                  <a:lnTo>
                    <a:pt x="185705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gf8bf71f4f1_15_1110"/>
            <p:cNvSpPr/>
            <p:nvPr/>
          </p:nvSpPr>
          <p:spPr>
            <a:xfrm>
              <a:off x="1478475" y="385725"/>
              <a:ext cx="4643475" cy="1681575"/>
            </a:xfrm>
            <a:custGeom>
              <a:avLst/>
              <a:gdLst/>
              <a:ahLst/>
              <a:cxnLst/>
              <a:rect l="l" t="t" r="r" b="b"/>
              <a:pathLst>
                <a:path w="185739" h="67263" extrusionOk="0">
                  <a:moveTo>
                    <a:pt x="92870" y="0"/>
                  </a:moveTo>
                  <a:lnTo>
                    <a:pt x="70460" y="25639"/>
                  </a:lnTo>
                  <a:lnTo>
                    <a:pt x="70460" y="54443"/>
                  </a:lnTo>
                  <a:lnTo>
                    <a:pt x="1" y="54443"/>
                  </a:lnTo>
                  <a:lnTo>
                    <a:pt x="1" y="67262"/>
                  </a:lnTo>
                  <a:lnTo>
                    <a:pt x="185738" y="67262"/>
                  </a:lnTo>
                  <a:lnTo>
                    <a:pt x="185738" y="54443"/>
                  </a:lnTo>
                  <a:lnTo>
                    <a:pt x="115279" y="54443"/>
                  </a:lnTo>
                  <a:lnTo>
                    <a:pt x="115279" y="25639"/>
                  </a:lnTo>
                  <a:lnTo>
                    <a:pt x="92870" y="0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gf8bf71f4f1_15_1110"/>
            <p:cNvSpPr/>
            <p:nvPr/>
          </p:nvSpPr>
          <p:spPr>
            <a:xfrm>
              <a:off x="1558400" y="2067275"/>
              <a:ext cx="4483625" cy="3282400"/>
            </a:xfrm>
            <a:custGeom>
              <a:avLst/>
              <a:gdLst/>
              <a:ahLst/>
              <a:cxnLst/>
              <a:rect l="l" t="t" r="r" b="b"/>
              <a:pathLst>
                <a:path w="179345" h="131296" extrusionOk="0">
                  <a:moveTo>
                    <a:pt x="1" y="0"/>
                  </a:moveTo>
                  <a:lnTo>
                    <a:pt x="1" y="131295"/>
                  </a:lnTo>
                  <a:lnTo>
                    <a:pt x="179345" y="131295"/>
                  </a:lnTo>
                  <a:lnTo>
                    <a:pt x="179345" y="0"/>
                  </a:lnTo>
                  <a:close/>
                </a:path>
              </a:pathLst>
            </a:custGeom>
            <a:solidFill>
              <a:srgbClr val="4C6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gf8bf71f4f1_15_1110"/>
            <p:cNvSpPr/>
            <p:nvPr/>
          </p:nvSpPr>
          <p:spPr>
            <a:xfrm>
              <a:off x="1558400" y="2067275"/>
              <a:ext cx="3282400" cy="3282400"/>
            </a:xfrm>
            <a:custGeom>
              <a:avLst/>
              <a:gdLst/>
              <a:ahLst/>
              <a:cxnLst/>
              <a:rect l="l" t="t" r="r" b="b"/>
              <a:pathLst>
                <a:path w="131296" h="131296" extrusionOk="0">
                  <a:moveTo>
                    <a:pt x="1" y="0"/>
                  </a:moveTo>
                  <a:lnTo>
                    <a:pt x="1" y="131295"/>
                  </a:lnTo>
                  <a:lnTo>
                    <a:pt x="131296" y="131295"/>
                  </a:lnTo>
                  <a:lnTo>
                    <a:pt x="131296" y="0"/>
                  </a:lnTo>
                  <a:close/>
                </a:path>
              </a:pathLst>
            </a:custGeom>
            <a:solidFill>
              <a:srgbClr val="4C6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gf8bf71f4f1_15_1110"/>
            <p:cNvSpPr/>
            <p:nvPr/>
          </p:nvSpPr>
          <p:spPr>
            <a:xfrm>
              <a:off x="3071150" y="4869325"/>
              <a:ext cx="1450800" cy="560275"/>
            </a:xfrm>
            <a:custGeom>
              <a:avLst/>
              <a:gdLst/>
              <a:ahLst/>
              <a:cxnLst/>
              <a:rect l="l" t="t" r="r" b="b"/>
              <a:pathLst>
                <a:path w="58032" h="22411" extrusionOk="0">
                  <a:moveTo>
                    <a:pt x="16343" y="0"/>
                  </a:moveTo>
                  <a:lnTo>
                    <a:pt x="0" y="22410"/>
                  </a:lnTo>
                  <a:lnTo>
                    <a:pt x="58031" y="22410"/>
                  </a:lnTo>
                  <a:lnTo>
                    <a:pt x="41982" y="0"/>
                  </a:lnTo>
                  <a:close/>
                </a:path>
              </a:pathLst>
            </a:custGeom>
            <a:solidFill>
              <a:srgbClr val="A5C6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gf8bf71f4f1_15_1110"/>
            <p:cNvSpPr/>
            <p:nvPr/>
          </p:nvSpPr>
          <p:spPr>
            <a:xfrm>
              <a:off x="1958800" y="2467675"/>
              <a:ext cx="400450" cy="2161100"/>
            </a:xfrm>
            <a:custGeom>
              <a:avLst/>
              <a:gdLst/>
              <a:ahLst/>
              <a:cxnLst/>
              <a:rect l="l" t="t" r="r" b="b"/>
              <a:pathLst>
                <a:path w="16018" h="86444" extrusionOk="0">
                  <a:moveTo>
                    <a:pt x="1" y="1"/>
                  </a:moveTo>
                  <a:lnTo>
                    <a:pt x="1" y="86443"/>
                  </a:lnTo>
                  <a:lnTo>
                    <a:pt x="16017" y="86443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gf8bf71f4f1_15_1110"/>
            <p:cNvSpPr/>
            <p:nvPr/>
          </p:nvSpPr>
          <p:spPr>
            <a:xfrm>
              <a:off x="2679700" y="2467675"/>
              <a:ext cx="400450" cy="2161100"/>
            </a:xfrm>
            <a:custGeom>
              <a:avLst/>
              <a:gdLst/>
              <a:ahLst/>
              <a:cxnLst/>
              <a:rect l="l" t="t" r="r" b="b"/>
              <a:pathLst>
                <a:path w="16018" h="86444" extrusionOk="0">
                  <a:moveTo>
                    <a:pt x="1" y="1"/>
                  </a:moveTo>
                  <a:lnTo>
                    <a:pt x="1" y="86443"/>
                  </a:lnTo>
                  <a:lnTo>
                    <a:pt x="16017" y="86443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gf8bf71f4f1_15_1110"/>
            <p:cNvSpPr/>
            <p:nvPr/>
          </p:nvSpPr>
          <p:spPr>
            <a:xfrm>
              <a:off x="1958800" y="2467675"/>
              <a:ext cx="400450" cy="1520925"/>
            </a:xfrm>
            <a:custGeom>
              <a:avLst/>
              <a:gdLst/>
              <a:ahLst/>
              <a:cxnLst/>
              <a:rect l="l" t="t" r="r" b="b"/>
              <a:pathLst>
                <a:path w="16018" h="60837" extrusionOk="0">
                  <a:moveTo>
                    <a:pt x="1" y="1"/>
                  </a:moveTo>
                  <a:lnTo>
                    <a:pt x="1" y="60837"/>
                  </a:lnTo>
                  <a:lnTo>
                    <a:pt x="16017" y="60837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gf8bf71f4f1_15_1110"/>
            <p:cNvSpPr/>
            <p:nvPr/>
          </p:nvSpPr>
          <p:spPr>
            <a:xfrm>
              <a:off x="2679700" y="2467675"/>
              <a:ext cx="400450" cy="879950"/>
            </a:xfrm>
            <a:custGeom>
              <a:avLst/>
              <a:gdLst/>
              <a:ahLst/>
              <a:cxnLst/>
              <a:rect l="l" t="t" r="r" b="b"/>
              <a:pathLst>
                <a:path w="16018" h="35198" extrusionOk="0">
                  <a:moveTo>
                    <a:pt x="1" y="1"/>
                  </a:moveTo>
                  <a:lnTo>
                    <a:pt x="1" y="35198"/>
                  </a:lnTo>
                  <a:lnTo>
                    <a:pt x="16017" y="35198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gf8bf71f4f1_15_1110"/>
            <p:cNvSpPr/>
            <p:nvPr/>
          </p:nvSpPr>
          <p:spPr>
            <a:xfrm>
              <a:off x="4521100" y="2467675"/>
              <a:ext cx="399625" cy="2161100"/>
            </a:xfrm>
            <a:custGeom>
              <a:avLst/>
              <a:gdLst/>
              <a:ahLst/>
              <a:cxnLst/>
              <a:rect l="l" t="t" r="r" b="b"/>
              <a:pathLst>
                <a:path w="15985" h="86444" extrusionOk="0">
                  <a:moveTo>
                    <a:pt x="1" y="1"/>
                  </a:moveTo>
                  <a:lnTo>
                    <a:pt x="1" y="86443"/>
                  </a:lnTo>
                  <a:lnTo>
                    <a:pt x="15984" y="86443"/>
                  </a:lnTo>
                  <a:lnTo>
                    <a:pt x="15984" y="1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gf8bf71f4f1_15_1110"/>
            <p:cNvSpPr/>
            <p:nvPr/>
          </p:nvSpPr>
          <p:spPr>
            <a:xfrm>
              <a:off x="5241175" y="2467675"/>
              <a:ext cx="400450" cy="2161100"/>
            </a:xfrm>
            <a:custGeom>
              <a:avLst/>
              <a:gdLst/>
              <a:ahLst/>
              <a:cxnLst/>
              <a:rect l="l" t="t" r="r" b="b"/>
              <a:pathLst>
                <a:path w="16018" h="86444" extrusionOk="0">
                  <a:moveTo>
                    <a:pt x="1" y="1"/>
                  </a:moveTo>
                  <a:lnTo>
                    <a:pt x="1" y="86443"/>
                  </a:lnTo>
                  <a:lnTo>
                    <a:pt x="16017" y="86443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gf8bf71f4f1_15_1110"/>
            <p:cNvSpPr/>
            <p:nvPr/>
          </p:nvSpPr>
          <p:spPr>
            <a:xfrm>
              <a:off x="4521100" y="2467675"/>
              <a:ext cx="399625" cy="400450"/>
            </a:xfrm>
            <a:custGeom>
              <a:avLst/>
              <a:gdLst/>
              <a:ahLst/>
              <a:cxnLst/>
              <a:rect l="l" t="t" r="r" b="b"/>
              <a:pathLst>
                <a:path w="15985" h="16018" extrusionOk="0">
                  <a:moveTo>
                    <a:pt x="1" y="1"/>
                  </a:moveTo>
                  <a:lnTo>
                    <a:pt x="1" y="16017"/>
                  </a:lnTo>
                  <a:lnTo>
                    <a:pt x="15984" y="16017"/>
                  </a:lnTo>
                  <a:lnTo>
                    <a:pt x="15984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gf8bf71f4f1_15_1110"/>
            <p:cNvSpPr/>
            <p:nvPr/>
          </p:nvSpPr>
          <p:spPr>
            <a:xfrm>
              <a:off x="5241175" y="2467675"/>
              <a:ext cx="400450" cy="1520925"/>
            </a:xfrm>
            <a:custGeom>
              <a:avLst/>
              <a:gdLst/>
              <a:ahLst/>
              <a:cxnLst/>
              <a:rect l="l" t="t" r="r" b="b"/>
              <a:pathLst>
                <a:path w="16018" h="60837" extrusionOk="0">
                  <a:moveTo>
                    <a:pt x="1" y="1"/>
                  </a:moveTo>
                  <a:lnTo>
                    <a:pt x="1" y="60837"/>
                  </a:lnTo>
                  <a:lnTo>
                    <a:pt x="16017" y="60837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gf8bf71f4f1_15_1110"/>
            <p:cNvSpPr/>
            <p:nvPr/>
          </p:nvSpPr>
          <p:spPr>
            <a:xfrm>
              <a:off x="3479700" y="3027925"/>
              <a:ext cx="641025" cy="1841425"/>
            </a:xfrm>
            <a:custGeom>
              <a:avLst/>
              <a:gdLst/>
              <a:ahLst/>
              <a:cxnLst/>
              <a:rect l="l" t="t" r="r" b="b"/>
              <a:pathLst>
                <a:path w="25641" h="73657" extrusionOk="0">
                  <a:moveTo>
                    <a:pt x="1" y="1"/>
                  </a:moveTo>
                  <a:lnTo>
                    <a:pt x="1" y="73656"/>
                  </a:lnTo>
                  <a:lnTo>
                    <a:pt x="25640" y="73656"/>
                  </a:lnTo>
                  <a:lnTo>
                    <a:pt x="25640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gf8bf71f4f1_15_1110"/>
            <p:cNvSpPr/>
            <p:nvPr/>
          </p:nvSpPr>
          <p:spPr>
            <a:xfrm>
              <a:off x="1479300" y="2227100"/>
              <a:ext cx="158225" cy="2961925"/>
            </a:xfrm>
            <a:custGeom>
              <a:avLst/>
              <a:gdLst/>
              <a:ahLst/>
              <a:cxnLst/>
              <a:rect l="l" t="t" r="r" b="b"/>
              <a:pathLst>
                <a:path w="6329" h="118477" extrusionOk="0">
                  <a:moveTo>
                    <a:pt x="0" y="1"/>
                  </a:moveTo>
                  <a:lnTo>
                    <a:pt x="0" y="118476"/>
                  </a:lnTo>
                  <a:lnTo>
                    <a:pt x="6329" y="118476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gf8bf71f4f1_15_1110"/>
            <p:cNvSpPr/>
            <p:nvPr/>
          </p:nvSpPr>
          <p:spPr>
            <a:xfrm>
              <a:off x="5962900" y="2227100"/>
              <a:ext cx="158225" cy="2961925"/>
            </a:xfrm>
            <a:custGeom>
              <a:avLst/>
              <a:gdLst/>
              <a:ahLst/>
              <a:cxnLst/>
              <a:rect l="l" t="t" r="r" b="b"/>
              <a:pathLst>
                <a:path w="6329" h="118477" extrusionOk="0">
                  <a:moveTo>
                    <a:pt x="0" y="1"/>
                  </a:moveTo>
                  <a:lnTo>
                    <a:pt x="0" y="118476"/>
                  </a:lnTo>
                  <a:lnTo>
                    <a:pt x="6329" y="118476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gf8bf71f4f1_15_1110"/>
            <p:cNvSpPr/>
            <p:nvPr/>
          </p:nvSpPr>
          <p:spPr>
            <a:xfrm>
              <a:off x="3721100" y="1106625"/>
              <a:ext cx="158225" cy="480350"/>
            </a:xfrm>
            <a:custGeom>
              <a:avLst/>
              <a:gdLst/>
              <a:ahLst/>
              <a:cxnLst/>
              <a:rect l="l" t="t" r="r" b="b"/>
              <a:pathLst>
                <a:path w="6329" h="19214" extrusionOk="0">
                  <a:moveTo>
                    <a:pt x="0" y="0"/>
                  </a:moveTo>
                  <a:lnTo>
                    <a:pt x="0" y="19213"/>
                  </a:lnTo>
                  <a:lnTo>
                    <a:pt x="6329" y="19213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gf8bf71f4f1_15_1110"/>
            <p:cNvSpPr/>
            <p:nvPr/>
          </p:nvSpPr>
          <p:spPr>
            <a:xfrm>
              <a:off x="1190625" y="265850"/>
              <a:ext cx="5219200" cy="1560050"/>
            </a:xfrm>
            <a:custGeom>
              <a:avLst/>
              <a:gdLst/>
              <a:ahLst/>
              <a:cxnLst/>
              <a:rect l="l" t="t" r="r" b="b"/>
              <a:pathLst>
                <a:path w="208768" h="62402" extrusionOk="0">
                  <a:moveTo>
                    <a:pt x="104384" y="0"/>
                  </a:moveTo>
                  <a:lnTo>
                    <a:pt x="78810" y="29227"/>
                  </a:lnTo>
                  <a:lnTo>
                    <a:pt x="78810" y="56074"/>
                  </a:lnTo>
                  <a:lnTo>
                    <a:pt x="10243" y="56074"/>
                  </a:lnTo>
                  <a:lnTo>
                    <a:pt x="19866" y="36795"/>
                  </a:lnTo>
                  <a:lnTo>
                    <a:pt x="75580" y="36795"/>
                  </a:lnTo>
                  <a:lnTo>
                    <a:pt x="75580" y="30467"/>
                  </a:lnTo>
                  <a:lnTo>
                    <a:pt x="15984" y="30467"/>
                  </a:lnTo>
                  <a:lnTo>
                    <a:pt x="0" y="62402"/>
                  </a:lnTo>
                  <a:lnTo>
                    <a:pt x="85138" y="62402"/>
                  </a:lnTo>
                  <a:lnTo>
                    <a:pt x="85138" y="31609"/>
                  </a:lnTo>
                  <a:lnTo>
                    <a:pt x="104384" y="9623"/>
                  </a:lnTo>
                  <a:lnTo>
                    <a:pt x="123629" y="31609"/>
                  </a:lnTo>
                  <a:lnTo>
                    <a:pt x="123629" y="62402"/>
                  </a:lnTo>
                  <a:lnTo>
                    <a:pt x="208767" y="62402"/>
                  </a:lnTo>
                  <a:lnTo>
                    <a:pt x="192783" y="30467"/>
                  </a:lnTo>
                  <a:lnTo>
                    <a:pt x="133187" y="30467"/>
                  </a:lnTo>
                  <a:lnTo>
                    <a:pt x="133187" y="36795"/>
                  </a:lnTo>
                  <a:lnTo>
                    <a:pt x="188902" y="36795"/>
                  </a:lnTo>
                  <a:lnTo>
                    <a:pt x="198524" y="56074"/>
                  </a:lnTo>
                  <a:lnTo>
                    <a:pt x="129958" y="56074"/>
                  </a:lnTo>
                  <a:lnTo>
                    <a:pt x="129958" y="29227"/>
                  </a:lnTo>
                  <a:lnTo>
                    <a:pt x="104384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gf8bf71f4f1_15_1110"/>
            <p:cNvSpPr/>
            <p:nvPr/>
          </p:nvSpPr>
          <p:spPr>
            <a:xfrm>
              <a:off x="1399375" y="1907425"/>
              <a:ext cx="4801675" cy="238975"/>
            </a:xfrm>
            <a:custGeom>
              <a:avLst/>
              <a:gdLst/>
              <a:ahLst/>
              <a:cxnLst/>
              <a:rect l="l" t="t" r="r" b="b"/>
              <a:pathLst>
                <a:path w="192067" h="9559" extrusionOk="0">
                  <a:moveTo>
                    <a:pt x="1" y="1"/>
                  </a:moveTo>
                  <a:lnTo>
                    <a:pt x="1" y="9558"/>
                  </a:lnTo>
                  <a:lnTo>
                    <a:pt x="192066" y="9558"/>
                  </a:lnTo>
                  <a:lnTo>
                    <a:pt x="192066" y="1"/>
                  </a:lnTo>
                  <a:lnTo>
                    <a:pt x="185738" y="1"/>
                  </a:lnTo>
                  <a:lnTo>
                    <a:pt x="185738" y="3230"/>
                  </a:lnTo>
                  <a:lnTo>
                    <a:pt x="6329" y="3230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gf8bf71f4f1_15_1110"/>
            <p:cNvSpPr/>
            <p:nvPr/>
          </p:nvSpPr>
          <p:spPr>
            <a:xfrm>
              <a:off x="3080125" y="5270550"/>
              <a:ext cx="1441000" cy="158225"/>
            </a:xfrm>
            <a:custGeom>
              <a:avLst/>
              <a:gdLst/>
              <a:ahLst/>
              <a:cxnLst/>
              <a:rect l="l" t="t" r="r" b="b"/>
              <a:pathLst>
                <a:path w="57640" h="6329" extrusionOk="0">
                  <a:moveTo>
                    <a:pt x="0" y="0"/>
                  </a:moveTo>
                  <a:lnTo>
                    <a:pt x="0" y="6328"/>
                  </a:lnTo>
                  <a:lnTo>
                    <a:pt x="57640" y="6328"/>
                  </a:lnTo>
                  <a:lnTo>
                    <a:pt x="57640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gf8bf71f4f1_15_1110"/>
            <p:cNvSpPr/>
            <p:nvPr/>
          </p:nvSpPr>
          <p:spPr>
            <a:xfrm>
              <a:off x="4601025" y="5270550"/>
              <a:ext cx="1760675" cy="158225"/>
            </a:xfrm>
            <a:custGeom>
              <a:avLst/>
              <a:gdLst/>
              <a:ahLst/>
              <a:cxnLst/>
              <a:rect l="l" t="t" r="r" b="b"/>
              <a:pathLst>
                <a:path w="70427" h="6329" extrusionOk="0">
                  <a:moveTo>
                    <a:pt x="0" y="0"/>
                  </a:moveTo>
                  <a:lnTo>
                    <a:pt x="0" y="6328"/>
                  </a:lnTo>
                  <a:lnTo>
                    <a:pt x="70427" y="6328"/>
                  </a:lnTo>
                  <a:lnTo>
                    <a:pt x="70427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gf8bf71f4f1_15_1110"/>
            <p:cNvSpPr/>
            <p:nvPr/>
          </p:nvSpPr>
          <p:spPr>
            <a:xfrm>
              <a:off x="1238725" y="5270550"/>
              <a:ext cx="1760675" cy="158225"/>
            </a:xfrm>
            <a:custGeom>
              <a:avLst/>
              <a:gdLst/>
              <a:ahLst/>
              <a:cxnLst/>
              <a:rect l="l" t="t" r="r" b="b"/>
              <a:pathLst>
                <a:path w="70427" h="6329" extrusionOk="0">
                  <a:moveTo>
                    <a:pt x="1" y="0"/>
                  </a:moveTo>
                  <a:lnTo>
                    <a:pt x="1" y="6328"/>
                  </a:lnTo>
                  <a:lnTo>
                    <a:pt x="70427" y="6328"/>
                  </a:lnTo>
                  <a:lnTo>
                    <a:pt x="70427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gf8bf71f4f1_15_1110"/>
            <p:cNvSpPr/>
            <p:nvPr/>
          </p:nvSpPr>
          <p:spPr>
            <a:xfrm>
              <a:off x="3239950" y="5029975"/>
              <a:ext cx="1120525" cy="158225"/>
            </a:xfrm>
            <a:custGeom>
              <a:avLst/>
              <a:gdLst/>
              <a:ahLst/>
              <a:cxnLst/>
              <a:rect l="l" t="t" r="r" b="b"/>
              <a:pathLst>
                <a:path w="44821" h="6329" extrusionOk="0">
                  <a:moveTo>
                    <a:pt x="1" y="0"/>
                  </a:moveTo>
                  <a:lnTo>
                    <a:pt x="1" y="6329"/>
                  </a:lnTo>
                  <a:lnTo>
                    <a:pt x="44820" y="6329"/>
                  </a:lnTo>
                  <a:lnTo>
                    <a:pt x="44820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gf8bf71f4f1_15_1110"/>
            <p:cNvSpPr/>
            <p:nvPr/>
          </p:nvSpPr>
          <p:spPr>
            <a:xfrm>
              <a:off x="3400600" y="2948825"/>
              <a:ext cx="799225" cy="1759875"/>
            </a:xfrm>
            <a:custGeom>
              <a:avLst/>
              <a:gdLst/>
              <a:ahLst/>
              <a:cxnLst/>
              <a:rect l="l" t="t" r="r" b="b"/>
              <a:pathLst>
                <a:path w="31969" h="70395" extrusionOk="0">
                  <a:moveTo>
                    <a:pt x="1" y="0"/>
                  </a:moveTo>
                  <a:lnTo>
                    <a:pt x="1" y="70394"/>
                  </a:lnTo>
                  <a:lnTo>
                    <a:pt x="6329" y="70394"/>
                  </a:lnTo>
                  <a:lnTo>
                    <a:pt x="6329" y="6329"/>
                  </a:lnTo>
                  <a:lnTo>
                    <a:pt x="25640" y="6329"/>
                  </a:lnTo>
                  <a:lnTo>
                    <a:pt x="25640" y="70394"/>
                  </a:lnTo>
                  <a:lnTo>
                    <a:pt x="31968" y="70394"/>
                  </a:lnTo>
                  <a:lnTo>
                    <a:pt x="31968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f8bf71f4f1_15_1110"/>
            <p:cNvSpPr/>
            <p:nvPr/>
          </p:nvSpPr>
          <p:spPr>
            <a:xfrm>
              <a:off x="1879700" y="2388575"/>
              <a:ext cx="558650" cy="2319300"/>
            </a:xfrm>
            <a:custGeom>
              <a:avLst/>
              <a:gdLst/>
              <a:ahLst/>
              <a:cxnLst/>
              <a:rect l="l" t="t" r="r" b="b"/>
              <a:pathLst>
                <a:path w="22346" h="92772" extrusionOk="0">
                  <a:moveTo>
                    <a:pt x="16017" y="6329"/>
                  </a:moveTo>
                  <a:lnTo>
                    <a:pt x="16017" y="60837"/>
                  </a:lnTo>
                  <a:lnTo>
                    <a:pt x="6329" y="60837"/>
                  </a:lnTo>
                  <a:lnTo>
                    <a:pt x="6329" y="6329"/>
                  </a:lnTo>
                  <a:close/>
                  <a:moveTo>
                    <a:pt x="16017" y="67165"/>
                  </a:moveTo>
                  <a:lnTo>
                    <a:pt x="16017" y="86443"/>
                  </a:lnTo>
                  <a:lnTo>
                    <a:pt x="6329" y="86443"/>
                  </a:lnTo>
                  <a:lnTo>
                    <a:pt x="6329" y="67165"/>
                  </a:lnTo>
                  <a:close/>
                  <a:moveTo>
                    <a:pt x="1" y="1"/>
                  </a:moveTo>
                  <a:lnTo>
                    <a:pt x="1" y="92771"/>
                  </a:lnTo>
                  <a:lnTo>
                    <a:pt x="22345" y="92771"/>
                  </a:lnTo>
                  <a:lnTo>
                    <a:pt x="22345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gf8bf71f4f1_15_1110"/>
            <p:cNvSpPr/>
            <p:nvPr/>
          </p:nvSpPr>
          <p:spPr>
            <a:xfrm>
              <a:off x="2600600" y="2388575"/>
              <a:ext cx="557825" cy="2319300"/>
            </a:xfrm>
            <a:custGeom>
              <a:avLst/>
              <a:gdLst/>
              <a:ahLst/>
              <a:cxnLst/>
              <a:rect l="l" t="t" r="r" b="b"/>
              <a:pathLst>
                <a:path w="22313" h="92772" extrusionOk="0">
                  <a:moveTo>
                    <a:pt x="16017" y="6329"/>
                  </a:moveTo>
                  <a:lnTo>
                    <a:pt x="16017" y="35230"/>
                  </a:lnTo>
                  <a:lnTo>
                    <a:pt x="6329" y="35230"/>
                  </a:lnTo>
                  <a:lnTo>
                    <a:pt x="6329" y="6329"/>
                  </a:lnTo>
                  <a:close/>
                  <a:moveTo>
                    <a:pt x="16017" y="41526"/>
                  </a:moveTo>
                  <a:lnTo>
                    <a:pt x="16017" y="86443"/>
                  </a:lnTo>
                  <a:lnTo>
                    <a:pt x="6329" y="86443"/>
                  </a:lnTo>
                  <a:lnTo>
                    <a:pt x="6329" y="41526"/>
                  </a:lnTo>
                  <a:close/>
                  <a:moveTo>
                    <a:pt x="1" y="1"/>
                  </a:moveTo>
                  <a:lnTo>
                    <a:pt x="1" y="92771"/>
                  </a:lnTo>
                  <a:lnTo>
                    <a:pt x="22313" y="92771"/>
                  </a:lnTo>
                  <a:lnTo>
                    <a:pt x="22313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gf8bf71f4f1_15_1110"/>
            <p:cNvSpPr/>
            <p:nvPr/>
          </p:nvSpPr>
          <p:spPr>
            <a:xfrm>
              <a:off x="4442000" y="2388575"/>
              <a:ext cx="557825" cy="2319300"/>
            </a:xfrm>
            <a:custGeom>
              <a:avLst/>
              <a:gdLst/>
              <a:ahLst/>
              <a:cxnLst/>
              <a:rect l="l" t="t" r="r" b="b"/>
              <a:pathLst>
                <a:path w="22313" h="92772" extrusionOk="0">
                  <a:moveTo>
                    <a:pt x="15984" y="6329"/>
                  </a:moveTo>
                  <a:lnTo>
                    <a:pt x="15984" y="16017"/>
                  </a:lnTo>
                  <a:lnTo>
                    <a:pt x="6296" y="16017"/>
                  </a:lnTo>
                  <a:lnTo>
                    <a:pt x="6296" y="6329"/>
                  </a:lnTo>
                  <a:close/>
                  <a:moveTo>
                    <a:pt x="15984" y="22313"/>
                  </a:moveTo>
                  <a:lnTo>
                    <a:pt x="15984" y="86443"/>
                  </a:lnTo>
                  <a:lnTo>
                    <a:pt x="6296" y="86443"/>
                  </a:lnTo>
                  <a:lnTo>
                    <a:pt x="6296" y="22313"/>
                  </a:lnTo>
                  <a:close/>
                  <a:moveTo>
                    <a:pt x="0" y="1"/>
                  </a:moveTo>
                  <a:lnTo>
                    <a:pt x="0" y="92771"/>
                  </a:lnTo>
                  <a:lnTo>
                    <a:pt x="22312" y="92771"/>
                  </a:lnTo>
                  <a:lnTo>
                    <a:pt x="22312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gf8bf71f4f1_15_1110"/>
            <p:cNvSpPr/>
            <p:nvPr/>
          </p:nvSpPr>
          <p:spPr>
            <a:xfrm>
              <a:off x="5162075" y="2388575"/>
              <a:ext cx="558650" cy="2319300"/>
            </a:xfrm>
            <a:custGeom>
              <a:avLst/>
              <a:gdLst/>
              <a:ahLst/>
              <a:cxnLst/>
              <a:rect l="l" t="t" r="r" b="b"/>
              <a:pathLst>
                <a:path w="22346" h="92772" extrusionOk="0">
                  <a:moveTo>
                    <a:pt x="16017" y="6329"/>
                  </a:moveTo>
                  <a:lnTo>
                    <a:pt x="16017" y="60837"/>
                  </a:lnTo>
                  <a:lnTo>
                    <a:pt x="6329" y="60837"/>
                  </a:lnTo>
                  <a:lnTo>
                    <a:pt x="6329" y="6329"/>
                  </a:lnTo>
                  <a:close/>
                  <a:moveTo>
                    <a:pt x="16017" y="67165"/>
                  </a:moveTo>
                  <a:lnTo>
                    <a:pt x="16017" y="86443"/>
                  </a:lnTo>
                  <a:lnTo>
                    <a:pt x="6329" y="86443"/>
                  </a:lnTo>
                  <a:lnTo>
                    <a:pt x="6329" y="67165"/>
                  </a:lnTo>
                  <a:close/>
                  <a:moveTo>
                    <a:pt x="1" y="1"/>
                  </a:moveTo>
                  <a:lnTo>
                    <a:pt x="1" y="92771"/>
                  </a:lnTo>
                  <a:lnTo>
                    <a:pt x="22345" y="92771"/>
                  </a:lnTo>
                  <a:lnTo>
                    <a:pt x="22345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gf8bf71f4f1_15_1110"/>
            <p:cNvSpPr/>
            <p:nvPr/>
          </p:nvSpPr>
          <p:spPr>
            <a:xfrm>
              <a:off x="3641175" y="3988575"/>
              <a:ext cx="158225" cy="159875"/>
            </a:xfrm>
            <a:custGeom>
              <a:avLst/>
              <a:gdLst/>
              <a:ahLst/>
              <a:cxnLst/>
              <a:rect l="l" t="t" r="r" b="b"/>
              <a:pathLst>
                <a:path w="6329" h="6395" extrusionOk="0">
                  <a:moveTo>
                    <a:pt x="1" y="1"/>
                  </a:moveTo>
                  <a:lnTo>
                    <a:pt x="1" y="6394"/>
                  </a:lnTo>
                  <a:lnTo>
                    <a:pt x="6329" y="6394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f8bf71f4f1_15_1110"/>
            <p:cNvSpPr/>
            <p:nvPr/>
          </p:nvSpPr>
          <p:spPr>
            <a:xfrm>
              <a:off x="3399800" y="4790225"/>
              <a:ext cx="800825" cy="158225"/>
            </a:xfrm>
            <a:custGeom>
              <a:avLst/>
              <a:gdLst/>
              <a:ahLst/>
              <a:cxnLst/>
              <a:rect l="l" t="t" r="r" b="b"/>
              <a:pathLst>
                <a:path w="32033" h="6329" extrusionOk="0">
                  <a:moveTo>
                    <a:pt x="0" y="0"/>
                  </a:moveTo>
                  <a:lnTo>
                    <a:pt x="0" y="6328"/>
                  </a:lnTo>
                  <a:lnTo>
                    <a:pt x="32033" y="6328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1" name="Google Shape;721;gf8bf71f4f1_15_1110"/>
          <p:cNvGrpSpPr/>
          <p:nvPr/>
        </p:nvGrpSpPr>
        <p:grpSpPr>
          <a:xfrm>
            <a:off x="2118031" y="1222950"/>
            <a:ext cx="310954" cy="408350"/>
            <a:chOff x="4896940" y="1502999"/>
            <a:chExt cx="263317" cy="354754"/>
          </a:xfrm>
        </p:grpSpPr>
        <p:sp>
          <p:nvSpPr>
            <p:cNvPr id="722" name="Google Shape;722;gf8bf71f4f1_15_1110"/>
            <p:cNvSpPr/>
            <p:nvPr/>
          </p:nvSpPr>
          <p:spPr>
            <a:xfrm>
              <a:off x="4904193" y="1594384"/>
              <a:ext cx="113433" cy="103221"/>
            </a:xfrm>
            <a:custGeom>
              <a:avLst/>
              <a:gdLst/>
              <a:ahLst/>
              <a:cxnLst/>
              <a:rect l="l" t="t" r="r" b="b"/>
              <a:pathLst>
                <a:path w="4332" h="3942" extrusionOk="0">
                  <a:moveTo>
                    <a:pt x="1253" y="1"/>
                  </a:moveTo>
                  <a:cubicBezTo>
                    <a:pt x="1048" y="1"/>
                    <a:pt x="839" y="58"/>
                    <a:pt x="649" y="184"/>
                  </a:cubicBezTo>
                  <a:cubicBezTo>
                    <a:pt x="10" y="623"/>
                    <a:pt x="0" y="1567"/>
                    <a:pt x="649" y="2006"/>
                  </a:cubicBezTo>
                  <a:cubicBezTo>
                    <a:pt x="764" y="2092"/>
                    <a:pt x="830" y="2235"/>
                    <a:pt x="821" y="2378"/>
                  </a:cubicBezTo>
                  <a:cubicBezTo>
                    <a:pt x="821" y="2540"/>
                    <a:pt x="840" y="2693"/>
                    <a:pt x="888" y="2845"/>
                  </a:cubicBezTo>
                  <a:cubicBezTo>
                    <a:pt x="1099" y="3553"/>
                    <a:pt x="1724" y="3941"/>
                    <a:pt x="2357" y="3941"/>
                  </a:cubicBezTo>
                  <a:cubicBezTo>
                    <a:pt x="2808" y="3941"/>
                    <a:pt x="3264" y="3743"/>
                    <a:pt x="3578" y="3322"/>
                  </a:cubicBezTo>
                  <a:cubicBezTo>
                    <a:pt x="4332" y="2311"/>
                    <a:pt x="3607" y="880"/>
                    <a:pt x="2357" y="880"/>
                  </a:cubicBezTo>
                  <a:lnTo>
                    <a:pt x="2328" y="880"/>
                  </a:lnTo>
                  <a:cubicBezTo>
                    <a:pt x="2220" y="340"/>
                    <a:pt x="1749" y="1"/>
                    <a:pt x="12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f8bf71f4f1_15_1110"/>
            <p:cNvSpPr/>
            <p:nvPr/>
          </p:nvSpPr>
          <p:spPr>
            <a:xfrm>
              <a:off x="5039831" y="1594620"/>
              <a:ext cx="113198" cy="102907"/>
            </a:xfrm>
            <a:custGeom>
              <a:avLst/>
              <a:gdLst/>
              <a:ahLst/>
              <a:cxnLst/>
              <a:rect l="l" t="t" r="r" b="b"/>
              <a:pathLst>
                <a:path w="4323" h="3930" extrusionOk="0">
                  <a:moveTo>
                    <a:pt x="3071" y="1"/>
                  </a:moveTo>
                  <a:cubicBezTo>
                    <a:pt x="2577" y="1"/>
                    <a:pt x="2109" y="338"/>
                    <a:pt x="1995" y="871"/>
                  </a:cubicBezTo>
                  <a:lnTo>
                    <a:pt x="1985" y="871"/>
                  </a:lnTo>
                  <a:cubicBezTo>
                    <a:pt x="726" y="871"/>
                    <a:pt x="1" y="2302"/>
                    <a:pt x="754" y="3313"/>
                  </a:cubicBezTo>
                  <a:cubicBezTo>
                    <a:pt x="1067" y="3733"/>
                    <a:pt x="1521" y="3929"/>
                    <a:pt x="1971" y="3929"/>
                  </a:cubicBezTo>
                  <a:cubicBezTo>
                    <a:pt x="2606" y="3929"/>
                    <a:pt x="3233" y="3540"/>
                    <a:pt x="3445" y="2836"/>
                  </a:cubicBezTo>
                  <a:cubicBezTo>
                    <a:pt x="3492" y="2684"/>
                    <a:pt x="3511" y="2531"/>
                    <a:pt x="3511" y="2369"/>
                  </a:cubicBezTo>
                  <a:cubicBezTo>
                    <a:pt x="3502" y="2226"/>
                    <a:pt x="3569" y="2083"/>
                    <a:pt x="3683" y="1997"/>
                  </a:cubicBezTo>
                  <a:cubicBezTo>
                    <a:pt x="4322" y="1558"/>
                    <a:pt x="4322" y="614"/>
                    <a:pt x="3674" y="184"/>
                  </a:cubicBezTo>
                  <a:cubicBezTo>
                    <a:pt x="3484" y="59"/>
                    <a:pt x="3275" y="1"/>
                    <a:pt x="307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gf8bf71f4f1_15_1110"/>
            <p:cNvSpPr/>
            <p:nvPr/>
          </p:nvSpPr>
          <p:spPr>
            <a:xfrm>
              <a:off x="4937160" y="1502999"/>
              <a:ext cx="183138" cy="123200"/>
            </a:xfrm>
            <a:custGeom>
              <a:avLst/>
              <a:gdLst/>
              <a:ahLst/>
              <a:cxnLst/>
              <a:rect l="l" t="t" r="r" b="b"/>
              <a:pathLst>
                <a:path w="6994" h="4705" extrusionOk="0">
                  <a:moveTo>
                    <a:pt x="3492" y="1"/>
                  </a:moveTo>
                  <a:cubicBezTo>
                    <a:pt x="1565" y="1"/>
                    <a:pt x="1" y="1565"/>
                    <a:pt x="1" y="3502"/>
                  </a:cubicBezTo>
                  <a:lnTo>
                    <a:pt x="1" y="4704"/>
                  </a:lnTo>
                  <a:lnTo>
                    <a:pt x="6994" y="4704"/>
                  </a:lnTo>
                  <a:lnTo>
                    <a:pt x="6994" y="3502"/>
                  </a:lnTo>
                  <a:cubicBezTo>
                    <a:pt x="6994" y="1565"/>
                    <a:pt x="5429" y="1"/>
                    <a:pt x="349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gf8bf71f4f1_15_1110"/>
            <p:cNvSpPr/>
            <p:nvPr/>
          </p:nvSpPr>
          <p:spPr>
            <a:xfrm>
              <a:off x="4896940" y="1680376"/>
              <a:ext cx="263316" cy="177377"/>
            </a:xfrm>
            <a:custGeom>
              <a:avLst/>
              <a:gdLst/>
              <a:ahLst/>
              <a:cxnLst/>
              <a:rect l="l" t="t" r="r" b="b"/>
              <a:pathLst>
                <a:path w="10056" h="6774" extrusionOk="0">
                  <a:moveTo>
                    <a:pt x="3721" y="0"/>
                  </a:moveTo>
                  <a:lnTo>
                    <a:pt x="3721" y="1355"/>
                  </a:lnTo>
                  <a:cubicBezTo>
                    <a:pt x="3721" y="1717"/>
                    <a:pt x="3483" y="2051"/>
                    <a:pt x="3130" y="2175"/>
                  </a:cubicBezTo>
                  <a:lnTo>
                    <a:pt x="878" y="2967"/>
                  </a:lnTo>
                  <a:cubicBezTo>
                    <a:pt x="354" y="3158"/>
                    <a:pt x="1" y="3654"/>
                    <a:pt x="1" y="4207"/>
                  </a:cubicBezTo>
                  <a:lnTo>
                    <a:pt x="1" y="6115"/>
                  </a:lnTo>
                  <a:cubicBezTo>
                    <a:pt x="1" y="6478"/>
                    <a:pt x="297" y="6774"/>
                    <a:pt x="659" y="6774"/>
                  </a:cubicBezTo>
                  <a:lnTo>
                    <a:pt x="9398" y="6774"/>
                  </a:lnTo>
                  <a:cubicBezTo>
                    <a:pt x="9760" y="6774"/>
                    <a:pt x="10056" y="6478"/>
                    <a:pt x="10056" y="6115"/>
                  </a:cubicBezTo>
                  <a:lnTo>
                    <a:pt x="10056" y="4207"/>
                  </a:lnTo>
                  <a:cubicBezTo>
                    <a:pt x="10056" y="3654"/>
                    <a:pt x="9703" y="3158"/>
                    <a:pt x="9178" y="2967"/>
                  </a:cubicBezTo>
                  <a:lnTo>
                    <a:pt x="6927" y="2175"/>
                  </a:lnTo>
                  <a:cubicBezTo>
                    <a:pt x="6574" y="2051"/>
                    <a:pt x="6345" y="1717"/>
                    <a:pt x="6345" y="1345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f8bf71f4f1_15_1110"/>
            <p:cNvSpPr/>
            <p:nvPr/>
          </p:nvSpPr>
          <p:spPr>
            <a:xfrm>
              <a:off x="4897202" y="1730834"/>
              <a:ext cx="263055" cy="126919"/>
            </a:xfrm>
            <a:custGeom>
              <a:avLst/>
              <a:gdLst/>
              <a:ahLst/>
              <a:cxnLst/>
              <a:rect l="l" t="t" r="r" b="b"/>
              <a:pathLst>
                <a:path w="10046" h="4847" extrusionOk="0">
                  <a:moveTo>
                    <a:pt x="6554" y="0"/>
                  </a:moveTo>
                  <a:lnTo>
                    <a:pt x="6554" y="372"/>
                  </a:lnTo>
                  <a:cubicBezTo>
                    <a:pt x="6554" y="1269"/>
                    <a:pt x="5820" y="2004"/>
                    <a:pt x="4913" y="2004"/>
                  </a:cubicBezTo>
                  <a:cubicBezTo>
                    <a:pt x="4007" y="2004"/>
                    <a:pt x="3273" y="1269"/>
                    <a:pt x="3273" y="372"/>
                  </a:cubicBezTo>
                  <a:lnTo>
                    <a:pt x="3273" y="182"/>
                  </a:lnTo>
                  <a:cubicBezTo>
                    <a:pt x="3225" y="201"/>
                    <a:pt x="3177" y="229"/>
                    <a:pt x="3129" y="248"/>
                  </a:cubicBezTo>
                  <a:lnTo>
                    <a:pt x="868" y="1040"/>
                  </a:lnTo>
                  <a:cubicBezTo>
                    <a:pt x="344" y="1231"/>
                    <a:pt x="0" y="1727"/>
                    <a:pt x="0" y="2280"/>
                  </a:cubicBezTo>
                  <a:lnTo>
                    <a:pt x="0" y="4188"/>
                  </a:lnTo>
                  <a:cubicBezTo>
                    <a:pt x="0" y="4551"/>
                    <a:pt x="287" y="4847"/>
                    <a:pt x="649" y="4847"/>
                  </a:cubicBezTo>
                  <a:lnTo>
                    <a:pt x="9388" y="4847"/>
                  </a:lnTo>
                  <a:cubicBezTo>
                    <a:pt x="9750" y="4847"/>
                    <a:pt x="10046" y="4551"/>
                    <a:pt x="10046" y="4188"/>
                  </a:cubicBezTo>
                  <a:lnTo>
                    <a:pt x="10046" y="2280"/>
                  </a:lnTo>
                  <a:cubicBezTo>
                    <a:pt x="10046" y="1727"/>
                    <a:pt x="9693" y="1231"/>
                    <a:pt x="9168" y="1040"/>
                  </a:cubicBezTo>
                  <a:lnTo>
                    <a:pt x="6917" y="248"/>
                  </a:lnTo>
                  <a:cubicBezTo>
                    <a:pt x="6774" y="191"/>
                    <a:pt x="6650" y="105"/>
                    <a:pt x="6554" y="0"/>
                  </a:cubicBez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f8bf71f4f1_15_1110"/>
            <p:cNvSpPr/>
            <p:nvPr/>
          </p:nvSpPr>
          <p:spPr>
            <a:xfrm>
              <a:off x="4953395" y="1730834"/>
              <a:ext cx="150407" cy="81697"/>
            </a:xfrm>
            <a:custGeom>
              <a:avLst/>
              <a:gdLst/>
              <a:ahLst/>
              <a:cxnLst/>
              <a:rect l="l" t="t" r="r" b="b"/>
              <a:pathLst>
                <a:path w="5744" h="3120" extrusionOk="0">
                  <a:moveTo>
                    <a:pt x="4399" y="0"/>
                  </a:moveTo>
                  <a:lnTo>
                    <a:pt x="4399" y="363"/>
                  </a:lnTo>
                  <a:cubicBezTo>
                    <a:pt x="4399" y="1269"/>
                    <a:pt x="3664" y="2004"/>
                    <a:pt x="2758" y="2004"/>
                  </a:cubicBezTo>
                  <a:cubicBezTo>
                    <a:pt x="1861" y="2004"/>
                    <a:pt x="1127" y="1269"/>
                    <a:pt x="1127" y="363"/>
                  </a:cubicBezTo>
                  <a:lnTo>
                    <a:pt x="1127" y="172"/>
                  </a:lnTo>
                  <a:cubicBezTo>
                    <a:pt x="1079" y="201"/>
                    <a:pt x="1031" y="229"/>
                    <a:pt x="974" y="248"/>
                  </a:cubicBezTo>
                  <a:lnTo>
                    <a:pt x="1" y="592"/>
                  </a:lnTo>
                  <a:cubicBezTo>
                    <a:pt x="10" y="1183"/>
                    <a:pt x="125" y="1765"/>
                    <a:pt x="354" y="2309"/>
                  </a:cubicBezTo>
                  <a:cubicBezTo>
                    <a:pt x="561" y="2810"/>
                    <a:pt x="1047" y="3119"/>
                    <a:pt x="1567" y="3119"/>
                  </a:cubicBezTo>
                  <a:cubicBezTo>
                    <a:pt x="1671" y="3119"/>
                    <a:pt x="1776" y="3107"/>
                    <a:pt x="1880" y="3082"/>
                  </a:cubicBezTo>
                  <a:lnTo>
                    <a:pt x="2872" y="2834"/>
                  </a:lnTo>
                  <a:lnTo>
                    <a:pt x="3865" y="3082"/>
                  </a:lnTo>
                  <a:cubicBezTo>
                    <a:pt x="3969" y="3107"/>
                    <a:pt x="4074" y="3119"/>
                    <a:pt x="4178" y="3119"/>
                  </a:cubicBezTo>
                  <a:cubicBezTo>
                    <a:pt x="4701" y="3119"/>
                    <a:pt x="5194" y="2810"/>
                    <a:pt x="5400" y="2309"/>
                  </a:cubicBezTo>
                  <a:cubicBezTo>
                    <a:pt x="5620" y="1765"/>
                    <a:pt x="5744" y="1183"/>
                    <a:pt x="5744" y="592"/>
                  </a:cubicBezTo>
                  <a:lnTo>
                    <a:pt x="4761" y="248"/>
                  </a:lnTo>
                  <a:cubicBezTo>
                    <a:pt x="4628" y="191"/>
                    <a:pt x="4504" y="105"/>
                    <a:pt x="43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f8bf71f4f1_15_1110"/>
            <p:cNvSpPr/>
            <p:nvPr/>
          </p:nvSpPr>
          <p:spPr>
            <a:xfrm>
              <a:off x="4994374" y="1691871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20" y="1002"/>
                    <a:pt x="866" y="1092"/>
                    <a:pt x="1312" y="1092"/>
                  </a:cubicBezTo>
                  <a:cubicBezTo>
                    <a:pt x="1758" y="1092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f8bf71f4f1_15_1110"/>
            <p:cNvSpPr/>
            <p:nvPr/>
          </p:nvSpPr>
          <p:spPr>
            <a:xfrm>
              <a:off x="4936427" y="1559846"/>
              <a:ext cx="184630" cy="149019"/>
            </a:xfrm>
            <a:custGeom>
              <a:avLst/>
              <a:gdLst/>
              <a:ahLst/>
              <a:cxnLst/>
              <a:rect l="l" t="t" r="r" b="b"/>
              <a:pathLst>
                <a:path w="7051" h="5691" extrusionOk="0">
                  <a:moveTo>
                    <a:pt x="3520" y="0"/>
                  </a:moveTo>
                  <a:cubicBezTo>
                    <a:pt x="3451" y="0"/>
                    <a:pt x="3382" y="34"/>
                    <a:pt x="3339" y="100"/>
                  </a:cubicBezTo>
                  <a:cubicBezTo>
                    <a:pt x="2528" y="1360"/>
                    <a:pt x="1450" y="1789"/>
                    <a:pt x="954" y="1923"/>
                  </a:cubicBezTo>
                  <a:cubicBezTo>
                    <a:pt x="868" y="1951"/>
                    <a:pt x="573" y="1980"/>
                    <a:pt x="573" y="1980"/>
                  </a:cubicBezTo>
                  <a:cubicBezTo>
                    <a:pt x="248" y="1980"/>
                    <a:pt x="0" y="2266"/>
                    <a:pt x="29" y="2590"/>
                  </a:cubicBezTo>
                  <a:cubicBezTo>
                    <a:pt x="66" y="2861"/>
                    <a:pt x="305" y="3077"/>
                    <a:pt x="583" y="3077"/>
                  </a:cubicBezTo>
                  <a:cubicBezTo>
                    <a:pt x="589" y="3077"/>
                    <a:pt x="595" y="3077"/>
                    <a:pt x="601" y="3077"/>
                  </a:cubicBezTo>
                  <a:lnTo>
                    <a:pt x="697" y="3077"/>
                  </a:lnTo>
                  <a:cubicBezTo>
                    <a:pt x="811" y="4556"/>
                    <a:pt x="2042" y="5691"/>
                    <a:pt x="3520" y="5691"/>
                  </a:cubicBezTo>
                  <a:cubicBezTo>
                    <a:pt x="5009" y="5691"/>
                    <a:pt x="6239" y="4556"/>
                    <a:pt x="6354" y="3077"/>
                  </a:cubicBezTo>
                  <a:lnTo>
                    <a:pt x="6440" y="3077"/>
                  </a:lnTo>
                  <a:cubicBezTo>
                    <a:pt x="6446" y="3077"/>
                    <a:pt x="6452" y="3077"/>
                    <a:pt x="6458" y="3077"/>
                  </a:cubicBezTo>
                  <a:cubicBezTo>
                    <a:pt x="6736" y="3077"/>
                    <a:pt x="6975" y="2861"/>
                    <a:pt x="7012" y="2590"/>
                  </a:cubicBezTo>
                  <a:cubicBezTo>
                    <a:pt x="7050" y="2266"/>
                    <a:pt x="6793" y="1980"/>
                    <a:pt x="6468" y="1980"/>
                  </a:cubicBezTo>
                  <a:cubicBezTo>
                    <a:pt x="6468" y="1980"/>
                    <a:pt x="6182" y="1951"/>
                    <a:pt x="6087" y="1923"/>
                  </a:cubicBezTo>
                  <a:cubicBezTo>
                    <a:pt x="5591" y="1789"/>
                    <a:pt x="4522" y="1360"/>
                    <a:pt x="3702" y="100"/>
                  </a:cubicBezTo>
                  <a:cubicBezTo>
                    <a:pt x="3659" y="34"/>
                    <a:pt x="3590" y="0"/>
                    <a:pt x="352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f8bf71f4f1_15_1110"/>
            <p:cNvSpPr/>
            <p:nvPr/>
          </p:nvSpPr>
          <p:spPr>
            <a:xfrm>
              <a:off x="4936427" y="1560082"/>
              <a:ext cx="169391" cy="149019"/>
            </a:xfrm>
            <a:custGeom>
              <a:avLst/>
              <a:gdLst/>
              <a:ahLst/>
              <a:cxnLst/>
              <a:rect l="l" t="t" r="r" b="b"/>
              <a:pathLst>
                <a:path w="6469" h="5691" extrusionOk="0">
                  <a:moveTo>
                    <a:pt x="3520" y="1"/>
                  </a:moveTo>
                  <a:cubicBezTo>
                    <a:pt x="3451" y="1"/>
                    <a:pt x="3382" y="34"/>
                    <a:pt x="3339" y="101"/>
                  </a:cubicBezTo>
                  <a:cubicBezTo>
                    <a:pt x="2900" y="778"/>
                    <a:pt x="2280" y="1332"/>
                    <a:pt x="1555" y="1685"/>
                  </a:cubicBezTo>
                  <a:cubicBezTo>
                    <a:pt x="1364" y="1780"/>
                    <a:pt x="1164" y="1856"/>
                    <a:pt x="954" y="1914"/>
                  </a:cubicBezTo>
                  <a:cubicBezTo>
                    <a:pt x="868" y="1942"/>
                    <a:pt x="573" y="1971"/>
                    <a:pt x="573" y="1971"/>
                  </a:cubicBezTo>
                  <a:cubicBezTo>
                    <a:pt x="248" y="1971"/>
                    <a:pt x="0" y="2257"/>
                    <a:pt x="29" y="2581"/>
                  </a:cubicBezTo>
                  <a:cubicBezTo>
                    <a:pt x="66" y="2852"/>
                    <a:pt x="305" y="3068"/>
                    <a:pt x="592" y="3068"/>
                  </a:cubicBezTo>
                  <a:cubicBezTo>
                    <a:pt x="598" y="3068"/>
                    <a:pt x="604" y="3068"/>
                    <a:pt x="611" y="3068"/>
                  </a:cubicBezTo>
                  <a:lnTo>
                    <a:pt x="697" y="3068"/>
                  </a:lnTo>
                  <a:cubicBezTo>
                    <a:pt x="800" y="4563"/>
                    <a:pt x="2055" y="5690"/>
                    <a:pt x="3503" y="5690"/>
                  </a:cubicBezTo>
                  <a:cubicBezTo>
                    <a:pt x="3654" y="5690"/>
                    <a:pt x="3806" y="5678"/>
                    <a:pt x="3959" y="5653"/>
                  </a:cubicBezTo>
                  <a:cubicBezTo>
                    <a:pt x="2709" y="5453"/>
                    <a:pt x="1736" y="4451"/>
                    <a:pt x="1574" y="3192"/>
                  </a:cubicBezTo>
                  <a:cubicBezTo>
                    <a:pt x="1555" y="3011"/>
                    <a:pt x="1555" y="2820"/>
                    <a:pt x="1574" y="2629"/>
                  </a:cubicBezTo>
                  <a:cubicBezTo>
                    <a:pt x="1593" y="2476"/>
                    <a:pt x="1641" y="2333"/>
                    <a:pt x="1727" y="2200"/>
                  </a:cubicBezTo>
                  <a:cubicBezTo>
                    <a:pt x="1803" y="2095"/>
                    <a:pt x="1908" y="1999"/>
                    <a:pt x="2023" y="1933"/>
                  </a:cubicBezTo>
                  <a:cubicBezTo>
                    <a:pt x="2614" y="1599"/>
                    <a:pt x="3120" y="1141"/>
                    <a:pt x="3511" y="597"/>
                  </a:cubicBezTo>
                  <a:cubicBezTo>
                    <a:pt x="3969" y="1227"/>
                    <a:pt x="4579" y="1732"/>
                    <a:pt x="5276" y="2076"/>
                  </a:cubicBezTo>
                  <a:cubicBezTo>
                    <a:pt x="5439" y="2151"/>
                    <a:pt x="5612" y="2189"/>
                    <a:pt x="5784" y="2189"/>
                  </a:cubicBezTo>
                  <a:cubicBezTo>
                    <a:pt x="6024" y="2189"/>
                    <a:pt x="6262" y="2115"/>
                    <a:pt x="6468" y="1971"/>
                  </a:cubicBezTo>
                  <a:cubicBezTo>
                    <a:pt x="6468" y="1971"/>
                    <a:pt x="6182" y="1942"/>
                    <a:pt x="6087" y="1914"/>
                  </a:cubicBezTo>
                  <a:cubicBezTo>
                    <a:pt x="5591" y="1780"/>
                    <a:pt x="4522" y="1351"/>
                    <a:pt x="3702" y="101"/>
                  </a:cubicBezTo>
                  <a:cubicBezTo>
                    <a:pt x="3659" y="34"/>
                    <a:pt x="3590" y="1"/>
                    <a:pt x="3520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gf8bf71f4f1_15_1110"/>
            <p:cNvSpPr/>
            <p:nvPr/>
          </p:nvSpPr>
          <p:spPr>
            <a:xfrm>
              <a:off x="4988614" y="161229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f8bf71f4f1_15_1110"/>
            <p:cNvSpPr/>
            <p:nvPr/>
          </p:nvSpPr>
          <p:spPr>
            <a:xfrm>
              <a:off x="5057323" y="161229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f8bf71f4f1_15_1110"/>
            <p:cNvSpPr/>
            <p:nvPr/>
          </p:nvSpPr>
          <p:spPr>
            <a:xfrm>
              <a:off x="5003382" y="1652174"/>
              <a:ext cx="50694" cy="17282"/>
            </a:xfrm>
            <a:custGeom>
              <a:avLst/>
              <a:gdLst/>
              <a:ahLst/>
              <a:cxnLst/>
              <a:rect l="l" t="t" r="r" b="b"/>
              <a:pathLst>
                <a:path w="1936" h="660" extrusionOk="0">
                  <a:moveTo>
                    <a:pt x="315" y="1"/>
                  </a:moveTo>
                  <a:cubicBezTo>
                    <a:pt x="144" y="1"/>
                    <a:pt x="0" y="219"/>
                    <a:pt x="162" y="381"/>
                  </a:cubicBezTo>
                  <a:cubicBezTo>
                    <a:pt x="364" y="557"/>
                    <a:pt x="623" y="660"/>
                    <a:pt x="894" y="660"/>
                  </a:cubicBezTo>
                  <a:cubicBezTo>
                    <a:pt x="917" y="660"/>
                    <a:pt x="940" y="659"/>
                    <a:pt x="963" y="658"/>
                  </a:cubicBezTo>
                  <a:cubicBezTo>
                    <a:pt x="986" y="659"/>
                    <a:pt x="1009" y="660"/>
                    <a:pt x="1032" y="660"/>
                  </a:cubicBezTo>
                  <a:cubicBezTo>
                    <a:pt x="1303" y="660"/>
                    <a:pt x="1563" y="557"/>
                    <a:pt x="1774" y="381"/>
                  </a:cubicBezTo>
                  <a:cubicBezTo>
                    <a:pt x="1936" y="219"/>
                    <a:pt x="1792" y="1"/>
                    <a:pt x="1621" y="1"/>
                  </a:cubicBezTo>
                  <a:cubicBezTo>
                    <a:pt x="1570" y="1"/>
                    <a:pt x="1517" y="20"/>
                    <a:pt x="1469" y="66"/>
                  </a:cubicBezTo>
                  <a:cubicBezTo>
                    <a:pt x="1316" y="171"/>
                    <a:pt x="1140" y="223"/>
                    <a:pt x="965" y="223"/>
                  </a:cubicBezTo>
                  <a:cubicBezTo>
                    <a:pt x="789" y="223"/>
                    <a:pt x="615" y="171"/>
                    <a:pt x="467" y="66"/>
                  </a:cubicBezTo>
                  <a:cubicBezTo>
                    <a:pt x="419" y="20"/>
                    <a:pt x="366" y="1"/>
                    <a:pt x="31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f8bf71f4f1_15_1110"/>
            <p:cNvSpPr/>
            <p:nvPr/>
          </p:nvSpPr>
          <p:spPr>
            <a:xfrm>
              <a:off x="5040093" y="1504255"/>
              <a:ext cx="79943" cy="90469"/>
            </a:xfrm>
            <a:custGeom>
              <a:avLst/>
              <a:gdLst/>
              <a:ahLst/>
              <a:cxnLst/>
              <a:rect l="l" t="t" r="r" b="b"/>
              <a:pathLst>
                <a:path w="3053" h="3455" extrusionOk="0">
                  <a:moveTo>
                    <a:pt x="77" y="1"/>
                  </a:moveTo>
                  <a:cubicBezTo>
                    <a:pt x="29" y="201"/>
                    <a:pt x="0" y="401"/>
                    <a:pt x="0" y="611"/>
                  </a:cubicBezTo>
                  <a:cubicBezTo>
                    <a:pt x="0" y="2176"/>
                    <a:pt x="1269" y="3454"/>
                    <a:pt x="2843" y="3454"/>
                  </a:cubicBezTo>
                  <a:cubicBezTo>
                    <a:pt x="2910" y="3454"/>
                    <a:pt x="2986" y="3454"/>
                    <a:pt x="3053" y="3445"/>
                  </a:cubicBezTo>
                  <a:cubicBezTo>
                    <a:pt x="3053" y="1708"/>
                    <a:pt x="1784" y="249"/>
                    <a:pt x="7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f8bf71f4f1_15_1110"/>
            <p:cNvSpPr/>
            <p:nvPr/>
          </p:nvSpPr>
          <p:spPr>
            <a:xfrm>
              <a:off x="5020114" y="1789043"/>
              <a:ext cx="17256" cy="57214"/>
            </a:xfrm>
            <a:custGeom>
              <a:avLst/>
              <a:gdLst/>
              <a:ahLst/>
              <a:cxnLst/>
              <a:rect l="l" t="t" r="r" b="b"/>
              <a:pathLst>
                <a:path w="659" h="2185" extrusionOk="0">
                  <a:moveTo>
                    <a:pt x="0" y="0"/>
                  </a:moveTo>
                  <a:lnTo>
                    <a:pt x="0" y="1965"/>
                  </a:lnTo>
                  <a:cubicBezTo>
                    <a:pt x="0" y="2089"/>
                    <a:pt x="95" y="2185"/>
                    <a:pt x="219" y="2185"/>
                  </a:cubicBezTo>
                  <a:lnTo>
                    <a:pt x="439" y="2185"/>
                  </a:lnTo>
                  <a:cubicBezTo>
                    <a:pt x="553" y="2185"/>
                    <a:pt x="649" y="2089"/>
                    <a:pt x="658" y="1975"/>
                  </a:cubicBezTo>
                  <a:lnTo>
                    <a:pt x="658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f8bf71f4f1_15_1110"/>
            <p:cNvSpPr/>
            <p:nvPr/>
          </p:nvSpPr>
          <p:spPr>
            <a:xfrm>
              <a:off x="4899689" y="1767546"/>
              <a:ext cx="48992" cy="90207"/>
            </a:xfrm>
            <a:custGeom>
              <a:avLst/>
              <a:gdLst/>
              <a:ahLst/>
              <a:cxnLst/>
              <a:rect l="l" t="t" r="r" b="b"/>
              <a:pathLst>
                <a:path w="1871" h="3445" extrusionOk="0">
                  <a:moveTo>
                    <a:pt x="239" y="1"/>
                  </a:moveTo>
                  <a:cubicBezTo>
                    <a:pt x="134" y="115"/>
                    <a:pt x="58" y="239"/>
                    <a:pt x="1" y="373"/>
                  </a:cubicBezTo>
                  <a:lnTo>
                    <a:pt x="1193" y="1394"/>
                  </a:lnTo>
                  <a:cubicBezTo>
                    <a:pt x="1336" y="1518"/>
                    <a:pt x="1422" y="1699"/>
                    <a:pt x="1422" y="1890"/>
                  </a:cubicBezTo>
                  <a:lnTo>
                    <a:pt x="1422" y="3445"/>
                  </a:lnTo>
                  <a:lnTo>
                    <a:pt x="1871" y="3445"/>
                  </a:lnTo>
                  <a:lnTo>
                    <a:pt x="1871" y="1899"/>
                  </a:lnTo>
                  <a:cubicBezTo>
                    <a:pt x="1871" y="1575"/>
                    <a:pt x="1727" y="1270"/>
                    <a:pt x="1479" y="106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f8bf71f4f1_15_1110"/>
            <p:cNvSpPr/>
            <p:nvPr/>
          </p:nvSpPr>
          <p:spPr>
            <a:xfrm>
              <a:off x="5108777" y="1767546"/>
              <a:ext cx="48992" cy="90207"/>
            </a:xfrm>
            <a:custGeom>
              <a:avLst/>
              <a:gdLst/>
              <a:ahLst/>
              <a:cxnLst/>
              <a:rect l="l" t="t" r="r" b="b"/>
              <a:pathLst>
                <a:path w="1871" h="3445" extrusionOk="0">
                  <a:moveTo>
                    <a:pt x="1632" y="1"/>
                  </a:moveTo>
                  <a:lnTo>
                    <a:pt x="382" y="1060"/>
                  </a:lnTo>
                  <a:cubicBezTo>
                    <a:pt x="134" y="1270"/>
                    <a:pt x="1" y="1575"/>
                    <a:pt x="1" y="1899"/>
                  </a:cubicBezTo>
                  <a:lnTo>
                    <a:pt x="1" y="3445"/>
                  </a:lnTo>
                  <a:lnTo>
                    <a:pt x="440" y="3445"/>
                  </a:lnTo>
                  <a:lnTo>
                    <a:pt x="440" y="1890"/>
                  </a:lnTo>
                  <a:cubicBezTo>
                    <a:pt x="440" y="1699"/>
                    <a:pt x="525" y="1518"/>
                    <a:pt x="678" y="1394"/>
                  </a:cubicBezTo>
                  <a:lnTo>
                    <a:pt x="1871" y="373"/>
                  </a:lnTo>
                  <a:cubicBezTo>
                    <a:pt x="1813" y="239"/>
                    <a:pt x="1727" y="115"/>
                    <a:pt x="163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f8bf71f4f1_15_1110"/>
            <p:cNvSpPr/>
            <p:nvPr/>
          </p:nvSpPr>
          <p:spPr>
            <a:xfrm>
              <a:off x="5020114" y="1789043"/>
              <a:ext cx="17256" cy="17989"/>
            </a:xfrm>
            <a:custGeom>
              <a:avLst/>
              <a:gdLst/>
              <a:ahLst/>
              <a:cxnLst/>
              <a:rect l="l" t="t" r="r" b="b"/>
              <a:pathLst>
                <a:path w="659" h="687" extrusionOk="0">
                  <a:moveTo>
                    <a:pt x="0" y="0"/>
                  </a:moveTo>
                  <a:lnTo>
                    <a:pt x="0" y="687"/>
                  </a:lnTo>
                  <a:lnTo>
                    <a:pt x="324" y="611"/>
                  </a:lnTo>
                  <a:lnTo>
                    <a:pt x="658" y="687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f8bf71f4f1_15_1110"/>
            <p:cNvSpPr/>
            <p:nvPr/>
          </p:nvSpPr>
          <p:spPr>
            <a:xfrm>
              <a:off x="4963895" y="1720334"/>
              <a:ext cx="129432" cy="80650"/>
            </a:xfrm>
            <a:custGeom>
              <a:avLst/>
              <a:gdLst/>
              <a:ahLst/>
              <a:cxnLst/>
              <a:rect l="l" t="t" r="r" b="b"/>
              <a:pathLst>
                <a:path w="4943" h="3080" extrusionOk="0">
                  <a:moveTo>
                    <a:pt x="1164" y="1"/>
                  </a:moveTo>
                  <a:lnTo>
                    <a:pt x="344" y="287"/>
                  </a:lnTo>
                  <a:cubicBezTo>
                    <a:pt x="172" y="344"/>
                    <a:pt x="58" y="497"/>
                    <a:pt x="48" y="678"/>
                  </a:cubicBezTo>
                  <a:cubicBezTo>
                    <a:pt x="1" y="1317"/>
                    <a:pt x="115" y="1956"/>
                    <a:pt x="353" y="2548"/>
                  </a:cubicBezTo>
                  <a:cubicBezTo>
                    <a:pt x="496" y="2873"/>
                    <a:pt x="817" y="3080"/>
                    <a:pt x="1163" y="3080"/>
                  </a:cubicBezTo>
                  <a:cubicBezTo>
                    <a:pt x="1233" y="3080"/>
                    <a:pt x="1304" y="3071"/>
                    <a:pt x="1374" y="3053"/>
                  </a:cubicBezTo>
                  <a:lnTo>
                    <a:pt x="2471" y="2786"/>
                  </a:lnTo>
                  <a:lnTo>
                    <a:pt x="3578" y="3053"/>
                  </a:lnTo>
                  <a:cubicBezTo>
                    <a:pt x="3649" y="3071"/>
                    <a:pt x="3720" y="3080"/>
                    <a:pt x="3790" y="3080"/>
                  </a:cubicBezTo>
                  <a:cubicBezTo>
                    <a:pt x="4135" y="3080"/>
                    <a:pt x="4456" y="2873"/>
                    <a:pt x="4599" y="2548"/>
                  </a:cubicBezTo>
                  <a:cubicBezTo>
                    <a:pt x="4837" y="1956"/>
                    <a:pt x="4942" y="1317"/>
                    <a:pt x="4904" y="678"/>
                  </a:cubicBezTo>
                  <a:cubicBezTo>
                    <a:pt x="4895" y="497"/>
                    <a:pt x="4780" y="344"/>
                    <a:pt x="4608" y="287"/>
                  </a:cubicBezTo>
                  <a:lnTo>
                    <a:pt x="3788" y="1"/>
                  </a:lnTo>
                  <a:lnTo>
                    <a:pt x="3788" y="659"/>
                  </a:lnTo>
                  <a:cubicBezTo>
                    <a:pt x="3788" y="1384"/>
                    <a:pt x="3206" y="1966"/>
                    <a:pt x="2481" y="1966"/>
                  </a:cubicBezTo>
                  <a:cubicBezTo>
                    <a:pt x="1756" y="1966"/>
                    <a:pt x="1164" y="1384"/>
                    <a:pt x="1164" y="659"/>
                  </a:cubicBezTo>
                  <a:lnTo>
                    <a:pt x="1164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f8bf71f4f1_15_1110"/>
            <p:cNvSpPr/>
            <p:nvPr/>
          </p:nvSpPr>
          <p:spPr>
            <a:xfrm>
              <a:off x="5063058" y="1720334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0"/>
                  </a:moveTo>
                  <a:lnTo>
                    <a:pt x="1" y="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f8bf71f4f1_15_1110"/>
            <p:cNvSpPr/>
            <p:nvPr/>
          </p:nvSpPr>
          <p:spPr>
            <a:xfrm>
              <a:off x="4994374" y="1720334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"/>
                  </a:move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f8bf71f4f1_15_1110"/>
            <p:cNvSpPr/>
            <p:nvPr/>
          </p:nvSpPr>
          <p:spPr>
            <a:xfrm>
              <a:off x="4982879" y="1720334"/>
              <a:ext cx="91464" cy="62975"/>
            </a:xfrm>
            <a:custGeom>
              <a:avLst/>
              <a:gdLst/>
              <a:ahLst/>
              <a:cxnLst/>
              <a:rect l="l" t="t" r="r" b="b"/>
              <a:pathLst>
                <a:path w="3493" h="2405" extrusionOk="0">
                  <a:moveTo>
                    <a:pt x="3063" y="1"/>
                  </a:moveTo>
                  <a:lnTo>
                    <a:pt x="3063" y="659"/>
                  </a:lnTo>
                  <a:cubicBezTo>
                    <a:pt x="3063" y="1384"/>
                    <a:pt x="2471" y="1966"/>
                    <a:pt x="1746" y="1966"/>
                  </a:cubicBezTo>
                  <a:cubicBezTo>
                    <a:pt x="1021" y="1966"/>
                    <a:pt x="439" y="1384"/>
                    <a:pt x="439" y="659"/>
                  </a:cubicBezTo>
                  <a:lnTo>
                    <a:pt x="439" y="10"/>
                  </a:lnTo>
                  <a:lnTo>
                    <a:pt x="1" y="153"/>
                  </a:lnTo>
                  <a:lnTo>
                    <a:pt x="1" y="659"/>
                  </a:lnTo>
                  <a:cubicBezTo>
                    <a:pt x="1" y="1622"/>
                    <a:pt x="783" y="2405"/>
                    <a:pt x="1746" y="2405"/>
                  </a:cubicBezTo>
                  <a:cubicBezTo>
                    <a:pt x="2710" y="2405"/>
                    <a:pt x="3492" y="1622"/>
                    <a:pt x="3492" y="659"/>
                  </a:cubicBezTo>
                  <a:lnTo>
                    <a:pt x="3492" y="153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3" name="Google Shape;743;gf8bf71f4f1_15_1110"/>
          <p:cNvGrpSpPr/>
          <p:nvPr/>
        </p:nvGrpSpPr>
        <p:grpSpPr>
          <a:xfrm>
            <a:off x="2224795" y="2707258"/>
            <a:ext cx="261465" cy="388019"/>
            <a:chOff x="3303863" y="1883950"/>
            <a:chExt cx="324675" cy="492025"/>
          </a:xfrm>
        </p:grpSpPr>
        <p:sp>
          <p:nvSpPr>
            <p:cNvPr id="744" name="Google Shape;744;gf8bf71f4f1_15_1110"/>
            <p:cNvSpPr/>
            <p:nvPr/>
          </p:nvSpPr>
          <p:spPr>
            <a:xfrm>
              <a:off x="3312588" y="1914475"/>
              <a:ext cx="307250" cy="454100"/>
            </a:xfrm>
            <a:custGeom>
              <a:avLst/>
              <a:gdLst/>
              <a:ahLst/>
              <a:cxnLst/>
              <a:rect l="l" t="t" r="r" b="b"/>
              <a:pathLst>
                <a:path w="12290" h="18164" extrusionOk="0">
                  <a:moveTo>
                    <a:pt x="0" y="0"/>
                  </a:moveTo>
                  <a:lnTo>
                    <a:pt x="0" y="18163"/>
                  </a:lnTo>
                  <a:lnTo>
                    <a:pt x="12289" y="18163"/>
                  </a:lnTo>
                  <a:lnTo>
                    <a:pt x="12289" y="0"/>
                  </a:lnTo>
                  <a:close/>
                </a:path>
              </a:pathLst>
            </a:custGeom>
            <a:solidFill>
              <a:srgbClr val="4C6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gf8bf71f4f1_15_1110"/>
            <p:cNvSpPr/>
            <p:nvPr/>
          </p:nvSpPr>
          <p:spPr>
            <a:xfrm>
              <a:off x="3374463" y="1890925"/>
              <a:ext cx="185225" cy="61925"/>
            </a:xfrm>
            <a:custGeom>
              <a:avLst/>
              <a:gdLst/>
              <a:ahLst/>
              <a:cxnLst/>
              <a:rect l="l" t="t" r="r" b="b"/>
              <a:pathLst>
                <a:path w="7409" h="2477" extrusionOk="0">
                  <a:moveTo>
                    <a:pt x="0" y="1"/>
                  </a:moveTo>
                  <a:lnTo>
                    <a:pt x="0" y="2476"/>
                  </a:lnTo>
                  <a:lnTo>
                    <a:pt x="7409" y="2476"/>
                  </a:lnTo>
                  <a:lnTo>
                    <a:pt x="7409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f8bf71f4f1_15_1110"/>
            <p:cNvSpPr/>
            <p:nvPr/>
          </p:nvSpPr>
          <p:spPr>
            <a:xfrm>
              <a:off x="3343513" y="1945400"/>
              <a:ext cx="245375" cy="392225"/>
            </a:xfrm>
            <a:custGeom>
              <a:avLst/>
              <a:gdLst/>
              <a:ahLst/>
              <a:cxnLst/>
              <a:rect l="l" t="t" r="r" b="b"/>
              <a:pathLst>
                <a:path w="9815" h="15689" extrusionOk="0">
                  <a:moveTo>
                    <a:pt x="1" y="1"/>
                  </a:moveTo>
                  <a:lnTo>
                    <a:pt x="1" y="15689"/>
                  </a:lnTo>
                  <a:lnTo>
                    <a:pt x="9815" y="15689"/>
                  </a:lnTo>
                  <a:lnTo>
                    <a:pt x="9815" y="1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f8bf71f4f1_15_1110"/>
            <p:cNvSpPr/>
            <p:nvPr/>
          </p:nvSpPr>
          <p:spPr>
            <a:xfrm>
              <a:off x="3381863" y="2114475"/>
              <a:ext cx="45350" cy="45350"/>
            </a:xfrm>
            <a:custGeom>
              <a:avLst/>
              <a:gdLst/>
              <a:ahLst/>
              <a:cxnLst/>
              <a:rect l="l" t="t" r="r" b="b"/>
              <a:pathLst>
                <a:path w="1814" h="1814" extrusionOk="0">
                  <a:moveTo>
                    <a:pt x="1" y="1"/>
                  </a:moveTo>
                  <a:lnTo>
                    <a:pt x="1" y="1814"/>
                  </a:lnTo>
                  <a:lnTo>
                    <a:pt x="1814" y="1814"/>
                  </a:lnTo>
                  <a:lnTo>
                    <a:pt x="1814" y="1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f8bf71f4f1_15_1110"/>
            <p:cNvSpPr/>
            <p:nvPr/>
          </p:nvSpPr>
          <p:spPr>
            <a:xfrm>
              <a:off x="3381863" y="2221700"/>
              <a:ext cx="45350" cy="47075"/>
            </a:xfrm>
            <a:custGeom>
              <a:avLst/>
              <a:gdLst/>
              <a:ahLst/>
              <a:cxnLst/>
              <a:rect l="l" t="t" r="r" b="b"/>
              <a:pathLst>
                <a:path w="1814" h="1883" extrusionOk="0">
                  <a:moveTo>
                    <a:pt x="1" y="0"/>
                  </a:moveTo>
                  <a:lnTo>
                    <a:pt x="1" y="1883"/>
                  </a:lnTo>
                  <a:lnTo>
                    <a:pt x="1814" y="1883"/>
                  </a:lnTo>
                  <a:lnTo>
                    <a:pt x="1814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f8bf71f4f1_15_1110"/>
            <p:cNvSpPr/>
            <p:nvPr/>
          </p:nvSpPr>
          <p:spPr>
            <a:xfrm>
              <a:off x="3365313" y="1883950"/>
              <a:ext cx="201775" cy="76300"/>
            </a:xfrm>
            <a:custGeom>
              <a:avLst/>
              <a:gdLst/>
              <a:ahLst/>
              <a:cxnLst/>
              <a:rect l="l" t="t" r="r" b="b"/>
              <a:pathLst>
                <a:path w="8071" h="3052" extrusionOk="0">
                  <a:moveTo>
                    <a:pt x="7409" y="576"/>
                  </a:moveTo>
                  <a:lnTo>
                    <a:pt x="7409" y="2459"/>
                  </a:lnTo>
                  <a:lnTo>
                    <a:pt x="663" y="2459"/>
                  </a:lnTo>
                  <a:lnTo>
                    <a:pt x="663" y="576"/>
                  </a:lnTo>
                  <a:close/>
                  <a:moveTo>
                    <a:pt x="0" y="1"/>
                  </a:moveTo>
                  <a:lnTo>
                    <a:pt x="0" y="3051"/>
                  </a:lnTo>
                  <a:lnTo>
                    <a:pt x="8071" y="3051"/>
                  </a:lnTo>
                  <a:lnTo>
                    <a:pt x="8071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f8bf71f4f1_15_1110"/>
            <p:cNvSpPr/>
            <p:nvPr/>
          </p:nvSpPr>
          <p:spPr>
            <a:xfrm>
              <a:off x="3303863" y="1905750"/>
              <a:ext cx="324675" cy="470225"/>
            </a:xfrm>
            <a:custGeom>
              <a:avLst/>
              <a:gdLst/>
              <a:ahLst/>
              <a:cxnLst/>
              <a:rect l="l" t="t" r="r" b="b"/>
              <a:pathLst>
                <a:path w="12987" h="18809" extrusionOk="0">
                  <a:moveTo>
                    <a:pt x="1" y="0"/>
                  </a:moveTo>
                  <a:lnTo>
                    <a:pt x="1" y="18809"/>
                  </a:lnTo>
                  <a:lnTo>
                    <a:pt x="12987" y="18809"/>
                  </a:lnTo>
                  <a:lnTo>
                    <a:pt x="12987" y="0"/>
                  </a:lnTo>
                  <a:lnTo>
                    <a:pt x="10808" y="0"/>
                  </a:lnTo>
                  <a:lnTo>
                    <a:pt x="10808" y="645"/>
                  </a:lnTo>
                  <a:lnTo>
                    <a:pt x="12342" y="645"/>
                  </a:lnTo>
                  <a:lnTo>
                    <a:pt x="12342" y="18216"/>
                  </a:lnTo>
                  <a:lnTo>
                    <a:pt x="645" y="18216"/>
                  </a:lnTo>
                  <a:lnTo>
                    <a:pt x="645" y="645"/>
                  </a:lnTo>
                  <a:lnTo>
                    <a:pt x="2179" y="645"/>
                  </a:lnTo>
                  <a:lnTo>
                    <a:pt x="2179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gf8bf71f4f1_15_1110"/>
            <p:cNvSpPr/>
            <p:nvPr/>
          </p:nvSpPr>
          <p:spPr>
            <a:xfrm>
              <a:off x="3396238" y="1914475"/>
              <a:ext cx="16600" cy="14825"/>
            </a:xfrm>
            <a:custGeom>
              <a:avLst/>
              <a:gdLst/>
              <a:ahLst/>
              <a:cxnLst/>
              <a:rect l="l" t="t" r="r" b="b"/>
              <a:pathLst>
                <a:path w="664" h="593" extrusionOk="0">
                  <a:moveTo>
                    <a:pt x="1" y="0"/>
                  </a:moveTo>
                  <a:lnTo>
                    <a:pt x="1" y="593"/>
                  </a:lnTo>
                  <a:lnTo>
                    <a:pt x="663" y="59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f8bf71f4f1_15_1110"/>
            <p:cNvSpPr/>
            <p:nvPr/>
          </p:nvSpPr>
          <p:spPr>
            <a:xfrm>
              <a:off x="3519563" y="1914475"/>
              <a:ext cx="16600" cy="14825"/>
            </a:xfrm>
            <a:custGeom>
              <a:avLst/>
              <a:gdLst/>
              <a:ahLst/>
              <a:cxnLst/>
              <a:rect l="l" t="t" r="r" b="b"/>
              <a:pathLst>
                <a:path w="664" h="593" extrusionOk="0">
                  <a:moveTo>
                    <a:pt x="1" y="0"/>
                  </a:moveTo>
                  <a:lnTo>
                    <a:pt x="1" y="593"/>
                  </a:lnTo>
                  <a:lnTo>
                    <a:pt x="663" y="59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f8bf71f4f1_15_1110"/>
            <p:cNvSpPr/>
            <p:nvPr/>
          </p:nvSpPr>
          <p:spPr>
            <a:xfrm>
              <a:off x="3334363" y="1936250"/>
              <a:ext cx="263675" cy="408800"/>
            </a:xfrm>
            <a:custGeom>
              <a:avLst/>
              <a:gdLst/>
              <a:ahLst/>
              <a:cxnLst/>
              <a:rect l="l" t="t" r="r" b="b"/>
              <a:pathLst>
                <a:path w="10547" h="16352" extrusionOk="0">
                  <a:moveTo>
                    <a:pt x="1" y="1"/>
                  </a:moveTo>
                  <a:lnTo>
                    <a:pt x="1" y="16351"/>
                  </a:lnTo>
                  <a:lnTo>
                    <a:pt x="10547" y="16351"/>
                  </a:lnTo>
                  <a:lnTo>
                    <a:pt x="10547" y="1"/>
                  </a:lnTo>
                  <a:lnTo>
                    <a:pt x="9588" y="1"/>
                  </a:lnTo>
                  <a:lnTo>
                    <a:pt x="9588" y="663"/>
                  </a:lnTo>
                  <a:lnTo>
                    <a:pt x="9884" y="663"/>
                  </a:lnTo>
                  <a:lnTo>
                    <a:pt x="9884" y="15776"/>
                  </a:lnTo>
                  <a:lnTo>
                    <a:pt x="663" y="15776"/>
                  </a:lnTo>
                  <a:lnTo>
                    <a:pt x="663" y="663"/>
                  </a:lnTo>
                  <a:lnTo>
                    <a:pt x="959" y="663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f8bf71f4f1_15_1110"/>
            <p:cNvSpPr/>
            <p:nvPr/>
          </p:nvSpPr>
          <p:spPr>
            <a:xfrm>
              <a:off x="3376213" y="2009025"/>
              <a:ext cx="56225" cy="47100"/>
            </a:xfrm>
            <a:custGeom>
              <a:avLst/>
              <a:gdLst/>
              <a:ahLst/>
              <a:cxnLst/>
              <a:rect l="l" t="t" r="r" b="b"/>
              <a:pathLst>
                <a:path w="2249" h="1884" extrusionOk="0">
                  <a:moveTo>
                    <a:pt x="1813" y="1"/>
                  </a:moveTo>
                  <a:lnTo>
                    <a:pt x="802" y="1012"/>
                  </a:lnTo>
                  <a:lnTo>
                    <a:pt x="436" y="576"/>
                  </a:lnTo>
                  <a:lnTo>
                    <a:pt x="0" y="1012"/>
                  </a:lnTo>
                  <a:lnTo>
                    <a:pt x="802" y="1883"/>
                  </a:lnTo>
                  <a:lnTo>
                    <a:pt x="2249" y="436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f8bf71f4f1_15_1110"/>
            <p:cNvSpPr/>
            <p:nvPr/>
          </p:nvSpPr>
          <p:spPr>
            <a:xfrm>
              <a:off x="3458138" y="2014700"/>
              <a:ext cx="54500" cy="14400"/>
            </a:xfrm>
            <a:custGeom>
              <a:avLst/>
              <a:gdLst/>
              <a:ahLst/>
              <a:cxnLst/>
              <a:rect l="l" t="t" r="r" b="b"/>
              <a:pathLst>
                <a:path w="2180" h="576" extrusionOk="0">
                  <a:moveTo>
                    <a:pt x="0" y="0"/>
                  </a:moveTo>
                  <a:lnTo>
                    <a:pt x="0" y="575"/>
                  </a:lnTo>
                  <a:lnTo>
                    <a:pt x="2179" y="575"/>
                  </a:lnTo>
                  <a:lnTo>
                    <a:pt x="2179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f8bf71f4f1_15_1110"/>
            <p:cNvSpPr/>
            <p:nvPr/>
          </p:nvSpPr>
          <p:spPr>
            <a:xfrm>
              <a:off x="3458138" y="2045200"/>
              <a:ext cx="101550" cy="14850"/>
            </a:xfrm>
            <a:custGeom>
              <a:avLst/>
              <a:gdLst/>
              <a:ahLst/>
              <a:cxnLst/>
              <a:rect l="l" t="t" r="r" b="b"/>
              <a:pathLst>
                <a:path w="4062" h="594" extrusionOk="0">
                  <a:moveTo>
                    <a:pt x="0" y="0"/>
                  </a:moveTo>
                  <a:lnTo>
                    <a:pt x="0" y="593"/>
                  </a:lnTo>
                  <a:lnTo>
                    <a:pt x="4062" y="593"/>
                  </a:lnTo>
                  <a:lnTo>
                    <a:pt x="4062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f8bf71f4f1_15_1110"/>
            <p:cNvSpPr/>
            <p:nvPr/>
          </p:nvSpPr>
          <p:spPr>
            <a:xfrm>
              <a:off x="3458138" y="2121450"/>
              <a:ext cx="54500" cy="16600"/>
            </a:xfrm>
            <a:custGeom>
              <a:avLst/>
              <a:gdLst/>
              <a:ahLst/>
              <a:cxnLst/>
              <a:rect l="l" t="t" r="r" b="b"/>
              <a:pathLst>
                <a:path w="2180" h="664" extrusionOk="0">
                  <a:moveTo>
                    <a:pt x="0" y="1"/>
                  </a:moveTo>
                  <a:lnTo>
                    <a:pt x="0" y="663"/>
                  </a:lnTo>
                  <a:lnTo>
                    <a:pt x="2179" y="663"/>
                  </a:lnTo>
                  <a:lnTo>
                    <a:pt x="2179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f8bf71f4f1_15_1110"/>
            <p:cNvSpPr/>
            <p:nvPr/>
          </p:nvSpPr>
          <p:spPr>
            <a:xfrm>
              <a:off x="3458138" y="2152400"/>
              <a:ext cx="101550" cy="16575"/>
            </a:xfrm>
            <a:custGeom>
              <a:avLst/>
              <a:gdLst/>
              <a:ahLst/>
              <a:cxnLst/>
              <a:rect l="l" t="t" r="r" b="b"/>
              <a:pathLst>
                <a:path w="4062" h="663" extrusionOk="0">
                  <a:moveTo>
                    <a:pt x="0" y="0"/>
                  </a:moveTo>
                  <a:lnTo>
                    <a:pt x="0" y="663"/>
                  </a:lnTo>
                  <a:lnTo>
                    <a:pt x="4062" y="663"/>
                  </a:lnTo>
                  <a:lnTo>
                    <a:pt x="4062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f8bf71f4f1_15_1110"/>
            <p:cNvSpPr/>
            <p:nvPr/>
          </p:nvSpPr>
          <p:spPr>
            <a:xfrm>
              <a:off x="3458138" y="2230400"/>
              <a:ext cx="54500" cy="14850"/>
            </a:xfrm>
            <a:custGeom>
              <a:avLst/>
              <a:gdLst/>
              <a:ahLst/>
              <a:cxnLst/>
              <a:rect l="l" t="t" r="r" b="b"/>
              <a:pathLst>
                <a:path w="2180" h="594" extrusionOk="0">
                  <a:moveTo>
                    <a:pt x="0" y="1"/>
                  </a:moveTo>
                  <a:lnTo>
                    <a:pt x="0" y="593"/>
                  </a:lnTo>
                  <a:lnTo>
                    <a:pt x="2179" y="593"/>
                  </a:lnTo>
                  <a:lnTo>
                    <a:pt x="2179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f8bf71f4f1_15_1110"/>
            <p:cNvSpPr/>
            <p:nvPr/>
          </p:nvSpPr>
          <p:spPr>
            <a:xfrm>
              <a:off x="3458138" y="2261350"/>
              <a:ext cx="101550" cy="14825"/>
            </a:xfrm>
            <a:custGeom>
              <a:avLst/>
              <a:gdLst/>
              <a:ahLst/>
              <a:cxnLst/>
              <a:rect l="l" t="t" r="r" b="b"/>
              <a:pathLst>
                <a:path w="4062" h="593" extrusionOk="0">
                  <a:moveTo>
                    <a:pt x="0" y="0"/>
                  </a:moveTo>
                  <a:lnTo>
                    <a:pt x="0" y="593"/>
                  </a:lnTo>
                  <a:lnTo>
                    <a:pt x="4062" y="593"/>
                  </a:lnTo>
                  <a:lnTo>
                    <a:pt x="4062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f8bf71f4f1_15_1110"/>
            <p:cNvSpPr/>
            <p:nvPr/>
          </p:nvSpPr>
          <p:spPr>
            <a:xfrm>
              <a:off x="3374463" y="2107075"/>
              <a:ext cx="61900" cy="61900"/>
            </a:xfrm>
            <a:custGeom>
              <a:avLst/>
              <a:gdLst/>
              <a:ahLst/>
              <a:cxnLst/>
              <a:rect l="l" t="t" r="r" b="b"/>
              <a:pathLst>
                <a:path w="2476" h="2476" extrusionOk="0">
                  <a:moveTo>
                    <a:pt x="1813" y="576"/>
                  </a:moveTo>
                  <a:lnTo>
                    <a:pt x="1813" y="1813"/>
                  </a:lnTo>
                  <a:lnTo>
                    <a:pt x="576" y="1813"/>
                  </a:lnTo>
                  <a:lnTo>
                    <a:pt x="576" y="576"/>
                  </a:lnTo>
                  <a:close/>
                  <a:moveTo>
                    <a:pt x="0" y="1"/>
                  </a:moveTo>
                  <a:lnTo>
                    <a:pt x="0" y="2476"/>
                  </a:lnTo>
                  <a:lnTo>
                    <a:pt x="2476" y="2476"/>
                  </a:lnTo>
                  <a:lnTo>
                    <a:pt x="2476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f8bf71f4f1_15_1110"/>
            <p:cNvSpPr/>
            <p:nvPr/>
          </p:nvSpPr>
          <p:spPr>
            <a:xfrm>
              <a:off x="3374463" y="2214275"/>
              <a:ext cx="61900" cy="61900"/>
            </a:xfrm>
            <a:custGeom>
              <a:avLst/>
              <a:gdLst/>
              <a:ahLst/>
              <a:cxnLst/>
              <a:rect l="l" t="t" r="r" b="b"/>
              <a:pathLst>
                <a:path w="2476" h="2476" extrusionOk="0">
                  <a:moveTo>
                    <a:pt x="1813" y="646"/>
                  </a:moveTo>
                  <a:lnTo>
                    <a:pt x="1813" y="1883"/>
                  </a:lnTo>
                  <a:lnTo>
                    <a:pt x="576" y="1883"/>
                  </a:lnTo>
                  <a:lnTo>
                    <a:pt x="576" y="646"/>
                  </a:lnTo>
                  <a:close/>
                  <a:moveTo>
                    <a:pt x="0" y="1"/>
                  </a:moveTo>
                  <a:lnTo>
                    <a:pt x="0" y="2476"/>
                  </a:lnTo>
                  <a:lnTo>
                    <a:pt x="2476" y="2476"/>
                  </a:lnTo>
                  <a:lnTo>
                    <a:pt x="2476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3" name="Google Shape;763;gf8bf71f4f1_15_1110"/>
          <p:cNvGrpSpPr/>
          <p:nvPr/>
        </p:nvGrpSpPr>
        <p:grpSpPr>
          <a:xfrm>
            <a:off x="2274235" y="1478890"/>
            <a:ext cx="289633" cy="304820"/>
            <a:chOff x="6166938" y="3334675"/>
            <a:chExt cx="492450" cy="493750"/>
          </a:xfrm>
        </p:grpSpPr>
        <p:sp>
          <p:nvSpPr>
            <p:cNvPr id="764" name="Google Shape;764;gf8bf71f4f1_15_1110"/>
            <p:cNvSpPr/>
            <p:nvPr/>
          </p:nvSpPr>
          <p:spPr>
            <a:xfrm>
              <a:off x="6172613" y="3481525"/>
              <a:ext cx="40100" cy="346900"/>
            </a:xfrm>
            <a:custGeom>
              <a:avLst/>
              <a:gdLst/>
              <a:ahLst/>
              <a:cxnLst/>
              <a:rect l="l" t="t" r="r" b="b"/>
              <a:pathLst>
                <a:path w="1604" h="13876" extrusionOk="0">
                  <a:moveTo>
                    <a:pt x="0" y="0"/>
                  </a:moveTo>
                  <a:lnTo>
                    <a:pt x="0" y="13876"/>
                  </a:lnTo>
                  <a:lnTo>
                    <a:pt x="1604" y="13876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f8bf71f4f1_15_1110"/>
            <p:cNvSpPr/>
            <p:nvPr/>
          </p:nvSpPr>
          <p:spPr>
            <a:xfrm>
              <a:off x="6212688" y="3450575"/>
              <a:ext cx="37950" cy="377850"/>
            </a:xfrm>
            <a:custGeom>
              <a:avLst/>
              <a:gdLst/>
              <a:ahLst/>
              <a:cxnLst/>
              <a:rect l="l" t="t" r="r" b="b"/>
              <a:pathLst>
                <a:path w="1518" h="15114" extrusionOk="0">
                  <a:moveTo>
                    <a:pt x="1" y="1"/>
                  </a:moveTo>
                  <a:lnTo>
                    <a:pt x="1" y="15114"/>
                  </a:lnTo>
                  <a:lnTo>
                    <a:pt x="1517" y="15114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f8bf71f4f1_15_1110"/>
            <p:cNvSpPr/>
            <p:nvPr/>
          </p:nvSpPr>
          <p:spPr>
            <a:xfrm>
              <a:off x="6250613" y="3420075"/>
              <a:ext cx="408775" cy="408350"/>
            </a:xfrm>
            <a:custGeom>
              <a:avLst/>
              <a:gdLst/>
              <a:ahLst/>
              <a:cxnLst/>
              <a:rect l="l" t="t" r="r" b="b"/>
              <a:pathLst>
                <a:path w="16351" h="16334" extrusionOk="0">
                  <a:moveTo>
                    <a:pt x="0" y="1"/>
                  </a:moveTo>
                  <a:lnTo>
                    <a:pt x="0" y="16334"/>
                  </a:lnTo>
                  <a:lnTo>
                    <a:pt x="16351" y="16334"/>
                  </a:lnTo>
                  <a:lnTo>
                    <a:pt x="16351" y="1"/>
                  </a:lnTo>
                  <a:close/>
                </a:path>
              </a:pathLst>
            </a:custGeom>
            <a:solidFill>
              <a:srgbClr val="4C6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f8bf71f4f1_15_1110"/>
            <p:cNvSpPr/>
            <p:nvPr/>
          </p:nvSpPr>
          <p:spPr>
            <a:xfrm>
              <a:off x="6243213" y="3412675"/>
              <a:ext cx="230975" cy="415750"/>
            </a:xfrm>
            <a:custGeom>
              <a:avLst/>
              <a:gdLst/>
              <a:ahLst/>
              <a:cxnLst/>
              <a:rect l="l" t="t" r="r" b="b"/>
              <a:pathLst>
                <a:path w="9239" h="16630" extrusionOk="0">
                  <a:moveTo>
                    <a:pt x="0" y="0"/>
                  </a:moveTo>
                  <a:lnTo>
                    <a:pt x="0" y="16630"/>
                  </a:lnTo>
                  <a:lnTo>
                    <a:pt x="593" y="16630"/>
                  </a:lnTo>
                  <a:lnTo>
                    <a:pt x="593" y="575"/>
                  </a:lnTo>
                  <a:lnTo>
                    <a:pt x="9239" y="575"/>
                  </a:lnTo>
                  <a:lnTo>
                    <a:pt x="9239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f8bf71f4f1_15_1110"/>
            <p:cNvSpPr/>
            <p:nvPr/>
          </p:nvSpPr>
          <p:spPr>
            <a:xfrm>
              <a:off x="6504663" y="3412675"/>
              <a:ext cx="154725" cy="14400"/>
            </a:xfrm>
            <a:custGeom>
              <a:avLst/>
              <a:gdLst/>
              <a:ahLst/>
              <a:cxnLst/>
              <a:rect l="l" t="t" r="r" b="b"/>
              <a:pathLst>
                <a:path w="6189" h="576" extrusionOk="0">
                  <a:moveTo>
                    <a:pt x="1" y="0"/>
                  </a:moveTo>
                  <a:lnTo>
                    <a:pt x="1" y="575"/>
                  </a:lnTo>
                  <a:lnTo>
                    <a:pt x="6189" y="575"/>
                  </a:lnTo>
                  <a:lnTo>
                    <a:pt x="6189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f8bf71f4f1_15_1110"/>
            <p:cNvSpPr/>
            <p:nvPr/>
          </p:nvSpPr>
          <p:spPr>
            <a:xfrm>
              <a:off x="6205288" y="3443600"/>
              <a:ext cx="30975" cy="384825"/>
            </a:xfrm>
            <a:custGeom>
              <a:avLst/>
              <a:gdLst/>
              <a:ahLst/>
              <a:cxnLst/>
              <a:rect l="l" t="t" r="r" b="b"/>
              <a:pathLst>
                <a:path w="1239" h="15393" extrusionOk="0">
                  <a:moveTo>
                    <a:pt x="1" y="1"/>
                  </a:moveTo>
                  <a:lnTo>
                    <a:pt x="1" y="15393"/>
                  </a:lnTo>
                  <a:lnTo>
                    <a:pt x="576" y="15393"/>
                  </a:lnTo>
                  <a:lnTo>
                    <a:pt x="576" y="576"/>
                  </a:lnTo>
                  <a:lnTo>
                    <a:pt x="1238" y="576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f8bf71f4f1_15_1110"/>
            <p:cNvSpPr/>
            <p:nvPr/>
          </p:nvSpPr>
          <p:spPr>
            <a:xfrm>
              <a:off x="6166938" y="3474550"/>
              <a:ext cx="30975" cy="353875"/>
            </a:xfrm>
            <a:custGeom>
              <a:avLst/>
              <a:gdLst/>
              <a:ahLst/>
              <a:cxnLst/>
              <a:rect l="l" t="t" r="r" b="b"/>
              <a:pathLst>
                <a:path w="1239" h="14155" extrusionOk="0">
                  <a:moveTo>
                    <a:pt x="1" y="0"/>
                  </a:moveTo>
                  <a:lnTo>
                    <a:pt x="1" y="14155"/>
                  </a:lnTo>
                  <a:lnTo>
                    <a:pt x="593" y="14155"/>
                  </a:lnTo>
                  <a:lnTo>
                    <a:pt x="593" y="576"/>
                  </a:lnTo>
                  <a:lnTo>
                    <a:pt x="1238" y="576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f8bf71f4f1_15_1110"/>
            <p:cNvSpPr/>
            <p:nvPr/>
          </p:nvSpPr>
          <p:spPr>
            <a:xfrm>
              <a:off x="6404888" y="3450575"/>
              <a:ext cx="14825" cy="231000"/>
            </a:xfrm>
            <a:custGeom>
              <a:avLst/>
              <a:gdLst/>
              <a:ahLst/>
              <a:cxnLst/>
              <a:rect l="l" t="t" r="r" b="b"/>
              <a:pathLst>
                <a:path w="593" h="9240" extrusionOk="0">
                  <a:moveTo>
                    <a:pt x="0" y="1"/>
                  </a:moveTo>
                  <a:lnTo>
                    <a:pt x="0" y="8803"/>
                  </a:lnTo>
                  <a:lnTo>
                    <a:pt x="593" y="9239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f8bf71f4f1_15_1110"/>
            <p:cNvSpPr/>
            <p:nvPr/>
          </p:nvSpPr>
          <p:spPr>
            <a:xfrm>
              <a:off x="6366963" y="3334675"/>
              <a:ext cx="130750" cy="370425"/>
            </a:xfrm>
            <a:custGeom>
              <a:avLst/>
              <a:gdLst/>
              <a:ahLst/>
              <a:cxnLst/>
              <a:rect l="l" t="t" r="r" b="b"/>
              <a:pathLst>
                <a:path w="5230" h="14817" extrusionOk="0">
                  <a:moveTo>
                    <a:pt x="2615" y="0"/>
                  </a:moveTo>
                  <a:cubicBezTo>
                    <a:pt x="1151" y="0"/>
                    <a:pt x="1" y="1151"/>
                    <a:pt x="1" y="2615"/>
                  </a:cubicBezTo>
                  <a:lnTo>
                    <a:pt x="1" y="2754"/>
                  </a:lnTo>
                  <a:lnTo>
                    <a:pt x="576" y="2754"/>
                  </a:lnTo>
                  <a:lnTo>
                    <a:pt x="576" y="2615"/>
                  </a:lnTo>
                  <a:cubicBezTo>
                    <a:pt x="576" y="1517"/>
                    <a:pt x="1517" y="645"/>
                    <a:pt x="2615" y="645"/>
                  </a:cubicBezTo>
                  <a:cubicBezTo>
                    <a:pt x="3696" y="645"/>
                    <a:pt x="4637" y="1517"/>
                    <a:pt x="4637" y="2615"/>
                  </a:cubicBezTo>
                  <a:lnTo>
                    <a:pt x="4637" y="12777"/>
                  </a:lnTo>
                  <a:cubicBezTo>
                    <a:pt x="4637" y="13579"/>
                    <a:pt x="3992" y="14224"/>
                    <a:pt x="3260" y="14224"/>
                  </a:cubicBezTo>
                  <a:cubicBezTo>
                    <a:pt x="2458" y="14224"/>
                    <a:pt x="1813" y="13579"/>
                    <a:pt x="1813" y="12777"/>
                  </a:cubicBezTo>
                  <a:lnTo>
                    <a:pt x="1813" y="4637"/>
                  </a:lnTo>
                  <a:lnTo>
                    <a:pt x="1238" y="4637"/>
                  </a:lnTo>
                  <a:lnTo>
                    <a:pt x="1238" y="12777"/>
                  </a:lnTo>
                  <a:cubicBezTo>
                    <a:pt x="1238" y="13945"/>
                    <a:pt x="2110" y="14816"/>
                    <a:pt x="3260" y="14816"/>
                  </a:cubicBezTo>
                  <a:cubicBezTo>
                    <a:pt x="4358" y="14816"/>
                    <a:pt x="5230" y="13945"/>
                    <a:pt x="5230" y="12777"/>
                  </a:cubicBezTo>
                  <a:lnTo>
                    <a:pt x="5230" y="2615"/>
                  </a:lnTo>
                  <a:cubicBezTo>
                    <a:pt x="5230" y="1151"/>
                    <a:pt x="4062" y="0"/>
                    <a:pt x="2615" y="0"/>
                  </a:cubicBez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3" name="Google Shape;773;gf8bf71f4f1_15_1110"/>
          <p:cNvSpPr txBox="1"/>
          <p:nvPr/>
        </p:nvSpPr>
        <p:spPr>
          <a:xfrm>
            <a:off x="722400" y="79156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32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Contexto: Principais Atores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1"/>
          <p:cNvSpPr txBox="1">
            <a:spLocks noGrp="1"/>
          </p:cNvSpPr>
          <p:nvPr>
            <p:ph type="title"/>
          </p:nvPr>
        </p:nvSpPr>
        <p:spPr>
          <a:xfrm>
            <a:off x="185364" y="195736"/>
            <a:ext cx="79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Modelagem BPMN do processo AS-IS</a:t>
            </a:r>
            <a:br>
              <a:rPr lang="en"/>
            </a:b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779" name="Google Shape;77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5104" y="1143000"/>
            <a:ext cx="4873582" cy="3447168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1"/>
          <p:cNvSpPr txBox="1"/>
          <p:nvPr/>
        </p:nvSpPr>
        <p:spPr>
          <a:xfrm>
            <a:off x="1649043" y="4042149"/>
            <a:ext cx="1095485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 b="1" i="0" u="none" strike="noStrike" cap="none">
                <a:solidFill>
                  <a:srgbClr val="00004D"/>
                </a:solidFill>
                <a:latin typeface="Aldrich"/>
                <a:ea typeface="Aldrich"/>
                <a:cs typeface="Aldrich"/>
                <a:sym typeface="Aldrich"/>
              </a:rPr>
              <a:t>Registro Escolar</a:t>
            </a:r>
            <a:endParaRPr sz="1100" b="1" i="0" u="none" strike="noStrike" cap="none">
              <a:solidFill>
                <a:srgbClr val="00004D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781" name="Google Shape;781;p11"/>
          <p:cNvSpPr txBox="1"/>
          <p:nvPr/>
        </p:nvSpPr>
        <p:spPr>
          <a:xfrm>
            <a:off x="1127386" y="2906644"/>
            <a:ext cx="15171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 b="1" i="0" u="none" strike="noStrike" cap="none">
                <a:solidFill>
                  <a:srgbClr val="00004D"/>
                </a:solidFill>
                <a:latin typeface="Aldrich"/>
                <a:ea typeface="Aldrich"/>
                <a:cs typeface="Aldrich"/>
                <a:sym typeface="Aldrich"/>
              </a:rPr>
              <a:t>CVEST</a:t>
            </a:r>
            <a:endParaRPr sz="1100" b="1" i="0" u="none" strike="noStrike" cap="none">
              <a:solidFill>
                <a:srgbClr val="00004D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782" name="Google Shape;782;p11"/>
          <p:cNvSpPr txBox="1"/>
          <p:nvPr/>
        </p:nvSpPr>
        <p:spPr>
          <a:xfrm>
            <a:off x="1474543" y="1812708"/>
            <a:ext cx="15171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b="1" i="0" u="none" strike="noStrike" cap="none">
                <a:solidFill>
                  <a:srgbClr val="00004D"/>
                </a:solidFill>
                <a:latin typeface="Aldrich"/>
                <a:ea typeface="Aldrich"/>
                <a:cs typeface="Aldrich"/>
                <a:sym typeface="Aldrich"/>
              </a:rPr>
              <a:t>Candidato</a:t>
            </a:r>
            <a:endParaRPr sz="1200" b="1" i="0" u="none" strike="noStrike" cap="none">
              <a:solidFill>
                <a:srgbClr val="00004D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grpSp>
        <p:nvGrpSpPr>
          <p:cNvPr id="783" name="Google Shape;783;p11"/>
          <p:cNvGrpSpPr/>
          <p:nvPr/>
        </p:nvGrpSpPr>
        <p:grpSpPr>
          <a:xfrm>
            <a:off x="2080775" y="2490075"/>
            <a:ext cx="308185" cy="434366"/>
            <a:chOff x="1924550" y="238125"/>
            <a:chExt cx="3751325" cy="5219200"/>
          </a:xfrm>
        </p:grpSpPr>
        <p:sp>
          <p:nvSpPr>
            <p:cNvPr id="784" name="Google Shape;784;p11"/>
            <p:cNvSpPr/>
            <p:nvPr/>
          </p:nvSpPr>
          <p:spPr>
            <a:xfrm>
              <a:off x="1991425" y="318025"/>
              <a:ext cx="3603700" cy="734800"/>
            </a:xfrm>
            <a:custGeom>
              <a:avLst/>
              <a:gdLst/>
              <a:ahLst/>
              <a:cxnLst/>
              <a:rect l="l" t="t" r="r" b="b"/>
              <a:pathLst>
                <a:path w="144148" h="29392" extrusionOk="0">
                  <a:moveTo>
                    <a:pt x="14680" y="1"/>
                  </a:moveTo>
                  <a:cubicBezTo>
                    <a:pt x="6557" y="1"/>
                    <a:pt x="1" y="6590"/>
                    <a:pt x="1" y="14712"/>
                  </a:cubicBezTo>
                  <a:cubicBezTo>
                    <a:pt x="1" y="22802"/>
                    <a:pt x="6557" y="29391"/>
                    <a:pt x="14680" y="29391"/>
                  </a:cubicBezTo>
                  <a:lnTo>
                    <a:pt x="144148" y="29391"/>
                  </a:lnTo>
                  <a:lnTo>
                    <a:pt x="131100" y="1"/>
                  </a:lnTo>
                  <a:close/>
                </a:path>
              </a:pathLst>
            </a:custGeom>
            <a:solidFill>
              <a:srgbClr val="4C6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2005300" y="808150"/>
              <a:ext cx="407775" cy="4569250"/>
            </a:xfrm>
            <a:custGeom>
              <a:avLst/>
              <a:gdLst/>
              <a:ahLst/>
              <a:cxnLst/>
              <a:rect l="l" t="t" r="r" b="b"/>
              <a:pathLst>
                <a:path w="16311" h="182770" extrusionOk="0">
                  <a:moveTo>
                    <a:pt x="0" y="0"/>
                  </a:moveTo>
                  <a:lnTo>
                    <a:pt x="0" y="176245"/>
                  </a:lnTo>
                  <a:lnTo>
                    <a:pt x="9786" y="182769"/>
                  </a:lnTo>
                  <a:lnTo>
                    <a:pt x="16310" y="182769"/>
                  </a:lnTo>
                  <a:lnTo>
                    <a:pt x="16310" y="9786"/>
                  </a:lnTo>
                  <a:lnTo>
                    <a:pt x="9786" y="9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2413050" y="1052800"/>
              <a:ext cx="3182075" cy="4324600"/>
            </a:xfrm>
            <a:custGeom>
              <a:avLst/>
              <a:gdLst/>
              <a:ahLst/>
              <a:cxnLst/>
              <a:rect l="l" t="t" r="r" b="b"/>
              <a:pathLst>
                <a:path w="127283" h="172984" extrusionOk="0">
                  <a:moveTo>
                    <a:pt x="0" y="0"/>
                  </a:moveTo>
                  <a:lnTo>
                    <a:pt x="0" y="172983"/>
                  </a:lnTo>
                  <a:lnTo>
                    <a:pt x="127283" y="172983"/>
                  </a:lnTo>
                  <a:lnTo>
                    <a:pt x="127283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4289500" y="1052800"/>
              <a:ext cx="653225" cy="2039575"/>
            </a:xfrm>
            <a:custGeom>
              <a:avLst/>
              <a:gdLst/>
              <a:ahLst/>
              <a:cxnLst/>
              <a:rect l="l" t="t" r="r" b="b"/>
              <a:pathLst>
                <a:path w="26129" h="81583" extrusionOk="0">
                  <a:moveTo>
                    <a:pt x="0" y="0"/>
                  </a:moveTo>
                  <a:lnTo>
                    <a:pt x="0" y="81583"/>
                  </a:lnTo>
                  <a:lnTo>
                    <a:pt x="26129" y="81583"/>
                  </a:lnTo>
                  <a:lnTo>
                    <a:pt x="26129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1924550" y="238125"/>
              <a:ext cx="3751325" cy="5219200"/>
            </a:xfrm>
            <a:custGeom>
              <a:avLst/>
              <a:gdLst/>
              <a:ahLst/>
              <a:cxnLst/>
              <a:rect l="l" t="t" r="r" b="b"/>
              <a:pathLst>
                <a:path w="150053" h="208768" extrusionOk="0">
                  <a:moveTo>
                    <a:pt x="17909" y="0"/>
                  </a:moveTo>
                  <a:cubicBezTo>
                    <a:pt x="8580" y="0"/>
                    <a:pt x="849" y="7111"/>
                    <a:pt x="34" y="16212"/>
                  </a:cubicBezTo>
                  <a:lnTo>
                    <a:pt x="1" y="192490"/>
                  </a:lnTo>
                  <a:cubicBezTo>
                    <a:pt x="1" y="201460"/>
                    <a:pt x="7308" y="208767"/>
                    <a:pt x="16278" y="208767"/>
                  </a:cubicBezTo>
                  <a:lnTo>
                    <a:pt x="150052" y="208767"/>
                  </a:lnTo>
                  <a:lnTo>
                    <a:pt x="150052" y="29358"/>
                  </a:lnTo>
                  <a:lnTo>
                    <a:pt x="127251" y="29358"/>
                  </a:lnTo>
                  <a:lnTo>
                    <a:pt x="127251" y="35784"/>
                  </a:lnTo>
                  <a:lnTo>
                    <a:pt x="143626" y="35784"/>
                  </a:lnTo>
                  <a:lnTo>
                    <a:pt x="143626" y="202341"/>
                  </a:lnTo>
                  <a:lnTo>
                    <a:pt x="16278" y="202341"/>
                  </a:lnTo>
                  <a:cubicBezTo>
                    <a:pt x="10863" y="202341"/>
                    <a:pt x="6427" y="197937"/>
                    <a:pt x="6427" y="192490"/>
                  </a:cubicBezTo>
                  <a:lnTo>
                    <a:pt x="6427" y="31609"/>
                  </a:lnTo>
                  <a:cubicBezTo>
                    <a:pt x="9559" y="34218"/>
                    <a:pt x="13538" y="35784"/>
                    <a:pt x="17909" y="35784"/>
                  </a:cubicBezTo>
                  <a:lnTo>
                    <a:pt x="88075" y="35784"/>
                  </a:lnTo>
                  <a:lnTo>
                    <a:pt x="88075" y="29358"/>
                  </a:lnTo>
                  <a:lnTo>
                    <a:pt x="17909" y="29358"/>
                  </a:lnTo>
                  <a:cubicBezTo>
                    <a:pt x="11581" y="29358"/>
                    <a:pt x="6427" y="24237"/>
                    <a:pt x="6427" y="17908"/>
                  </a:cubicBezTo>
                  <a:cubicBezTo>
                    <a:pt x="6427" y="11580"/>
                    <a:pt x="11581" y="6426"/>
                    <a:pt x="17909" y="6426"/>
                  </a:cubicBezTo>
                  <a:lnTo>
                    <a:pt x="137037" y="6426"/>
                  </a:lnTo>
                  <a:lnTo>
                    <a:pt x="137037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2249950" y="482750"/>
              <a:ext cx="3018975" cy="160700"/>
            </a:xfrm>
            <a:custGeom>
              <a:avLst/>
              <a:gdLst/>
              <a:ahLst/>
              <a:cxnLst/>
              <a:rect l="l" t="t" r="r" b="b"/>
              <a:pathLst>
                <a:path w="120759" h="6428" extrusionOk="0">
                  <a:moveTo>
                    <a:pt x="0" y="1"/>
                  </a:moveTo>
                  <a:lnTo>
                    <a:pt x="0" y="6427"/>
                  </a:lnTo>
                  <a:lnTo>
                    <a:pt x="120759" y="6427"/>
                  </a:lnTo>
                  <a:lnTo>
                    <a:pt x="120759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2249950" y="727400"/>
              <a:ext cx="3182075" cy="160700"/>
            </a:xfrm>
            <a:custGeom>
              <a:avLst/>
              <a:gdLst/>
              <a:ahLst/>
              <a:cxnLst/>
              <a:rect l="l" t="t" r="r" b="b"/>
              <a:pathLst>
                <a:path w="127283" h="6428" extrusionOk="0">
                  <a:moveTo>
                    <a:pt x="0" y="1"/>
                  </a:moveTo>
                  <a:lnTo>
                    <a:pt x="0" y="6427"/>
                  </a:lnTo>
                  <a:lnTo>
                    <a:pt x="127283" y="6427"/>
                  </a:lnTo>
                  <a:lnTo>
                    <a:pt x="127283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4209575" y="972050"/>
              <a:ext cx="813075" cy="2331550"/>
            </a:xfrm>
            <a:custGeom>
              <a:avLst/>
              <a:gdLst/>
              <a:ahLst/>
              <a:cxnLst/>
              <a:rect l="l" t="t" r="r" b="b"/>
              <a:pathLst>
                <a:path w="32523" h="93262" extrusionOk="0">
                  <a:moveTo>
                    <a:pt x="26097" y="6427"/>
                  </a:moveTo>
                  <a:lnTo>
                    <a:pt x="26097" y="82888"/>
                  </a:lnTo>
                  <a:lnTo>
                    <a:pt x="16278" y="77962"/>
                  </a:lnTo>
                  <a:lnTo>
                    <a:pt x="6427" y="82888"/>
                  </a:lnTo>
                  <a:lnTo>
                    <a:pt x="6427" y="6427"/>
                  </a:lnTo>
                  <a:close/>
                  <a:moveTo>
                    <a:pt x="1" y="1"/>
                  </a:moveTo>
                  <a:lnTo>
                    <a:pt x="1" y="93261"/>
                  </a:lnTo>
                  <a:lnTo>
                    <a:pt x="16278" y="85139"/>
                  </a:lnTo>
                  <a:lnTo>
                    <a:pt x="32523" y="93261"/>
                  </a:lnTo>
                  <a:lnTo>
                    <a:pt x="32523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2333125" y="1215900"/>
              <a:ext cx="160675" cy="3998400"/>
            </a:xfrm>
            <a:custGeom>
              <a:avLst/>
              <a:gdLst/>
              <a:ahLst/>
              <a:cxnLst/>
              <a:rect l="l" t="t" r="r" b="b"/>
              <a:pathLst>
                <a:path w="6427" h="159936" extrusionOk="0">
                  <a:moveTo>
                    <a:pt x="0" y="0"/>
                  </a:moveTo>
                  <a:lnTo>
                    <a:pt x="0" y="159935"/>
                  </a:lnTo>
                  <a:lnTo>
                    <a:pt x="6427" y="159935"/>
                  </a:lnTo>
                  <a:lnTo>
                    <a:pt x="6427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2739250" y="1380625"/>
              <a:ext cx="816325" cy="160675"/>
            </a:xfrm>
            <a:custGeom>
              <a:avLst/>
              <a:gdLst/>
              <a:ahLst/>
              <a:cxnLst/>
              <a:rect l="l" t="t" r="r" b="b"/>
              <a:pathLst>
                <a:path w="32653" h="6427" extrusionOk="0">
                  <a:moveTo>
                    <a:pt x="0" y="0"/>
                  </a:moveTo>
                  <a:lnTo>
                    <a:pt x="0" y="6427"/>
                  </a:lnTo>
                  <a:lnTo>
                    <a:pt x="32653" y="6427"/>
                  </a:lnTo>
                  <a:lnTo>
                    <a:pt x="32653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4371050" y="4888900"/>
              <a:ext cx="163125" cy="160675"/>
            </a:xfrm>
            <a:custGeom>
              <a:avLst/>
              <a:gdLst/>
              <a:ahLst/>
              <a:cxnLst/>
              <a:rect l="l" t="t" r="r" b="b"/>
              <a:pathLst>
                <a:path w="6525" h="6427" extrusionOk="0">
                  <a:moveTo>
                    <a:pt x="0" y="0"/>
                  </a:moveTo>
                  <a:lnTo>
                    <a:pt x="0" y="6426"/>
                  </a:lnTo>
                  <a:lnTo>
                    <a:pt x="6524" y="642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4698075" y="4888900"/>
              <a:ext cx="163100" cy="160675"/>
            </a:xfrm>
            <a:custGeom>
              <a:avLst/>
              <a:gdLst/>
              <a:ahLst/>
              <a:cxnLst/>
              <a:rect l="l" t="t" r="r" b="b"/>
              <a:pathLst>
                <a:path w="6524" h="6427" extrusionOk="0">
                  <a:moveTo>
                    <a:pt x="0" y="0"/>
                  </a:moveTo>
                  <a:lnTo>
                    <a:pt x="0" y="6426"/>
                  </a:lnTo>
                  <a:lnTo>
                    <a:pt x="6524" y="642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5024250" y="4888900"/>
              <a:ext cx="163125" cy="160675"/>
            </a:xfrm>
            <a:custGeom>
              <a:avLst/>
              <a:gdLst/>
              <a:ahLst/>
              <a:cxnLst/>
              <a:rect l="l" t="t" r="r" b="b"/>
              <a:pathLst>
                <a:path w="6525" h="6427" extrusionOk="0">
                  <a:moveTo>
                    <a:pt x="1" y="0"/>
                  </a:moveTo>
                  <a:lnTo>
                    <a:pt x="1" y="6426"/>
                  </a:lnTo>
                  <a:lnTo>
                    <a:pt x="6525" y="6426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2739250" y="1706825"/>
              <a:ext cx="490125" cy="160675"/>
            </a:xfrm>
            <a:custGeom>
              <a:avLst/>
              <a:gdLst/>
              <a:ahLst/>
              <a:cxnLst/>
              <a:rect l="l" t="t" r="r" b="b"/>
              <a:pathLst>
                <a:path w="19605" h="6427" extrusionOk="0">
                  <a:moveTo>
                    <a:pt x="0" y="0"/>
                  </a:moveTo>
                  <a:lnTo>
                    <a:pt x="0" y="6426"/>
                  </a:lnTo>
                  <a:lnTo>
                    <a:pt x="19605" y="6426"/>
                  </a:lnTo>
                  <a:lnTo>
                    <a:pt x="19605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2739250" y="2033025"/>
              <a:ext cx="490125" cy="160675"/>
            </a:xfrm>
            <a:custGeom>
              <a:avLst/>
              <a:gdLst/>
              <a:ahLst/>
              <a:cxnLst/>
              <a:rect l="l" t="t" r="r" b="b"/>
              <a:pathLst>
                <a:path w="19605" h="6427" extrusionOk="0">
                  <a:moveTo>
                    <a:pt x="0" y="0"/>
                  </a:moveTo>
                  <a:lnTo>
                    <a:pt x="0" y="6426"/>
                  </a:lnTo>
                  <a:lnTo>
                    <a:pt x="19605" y="6426"/>
                  </a:lnTo>
                  <a:lnTo>
                    <a:pt x="19605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9" name="Google Shape;799;p11"/>
          <p:cNvGrpSpPr/>
          <p:nvPr/>
        </p:nvGrpSpPr>
        <p:grpSpPr>
          <a:xfrm>
            <a:off x="1974578" y="3560265"/>
            <a:ext cx="445044" cy="440315"/>
            <a:chOff x="1190625" y="265850"/>
            <a:chExt cx="5219200" cy="5163750"/>
          </a:xfrm>
        </p:grpSpPr>
        <p:sp>
          <p:nvSpPr>
            <p:cNvPr id="800" name="Google Shape;800;p11"/>
            <p:cNvSpPr/>
            <p:nvPr/>
          </p:nvSpPr>
          <p:spPr>
            <a:xfrm>
              <a:off x="1318650" y="1106625"/>
              <a:ext cx="4963125" cy="640175"/>
            </a:xfrm>
            <a:custGeom>
              <a:avLst/>
              <a:gdLst/>
              <a:ahLst/>
              <a:cxnLst/>
              <a:rect l="l" t="t" r="r" b="b"/>
              <a:pathLst>
                <a:path w="198525" h="25607" extrusionOk="0">
                  <a:moveTo>
                    <a:pt x="12820" y="0"/>
                  </a:moveTo>
                  <a:lnTo>
                    <a:pt x="0" y="25607"/>
                  </a:lnTo>
                  <a:lnTo>
                    <a:pt x="198525" y="25607"/>
                  </a:lnTo>
                  <a:lnTo>
                    <a:pt x="185705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1478475" y="385725"/>
              <a:ext cx="4643475" cy="1681575"/>
            </a:xfrm>
            <a:custGeom>
              <a:avLst/>
              <a:gdLst/>
              <a:ahLst/>
              <a:cxnLst/>
              <a:rect l="l" t="t" r="r" b="b"/>
              <a:pathLst>
                <a:path w="185739" h="67263" extrusionOk="0">
                  <a:moveTo>
                    <a:pt x="92870" y="0"/>
                  </a:moveTo>
                  <a:lnTo>
                    <a:pt x="70460" y="25639"/>
                  </a:lnTo>
                  <a:lnTo>
                    <a:pt x="70460" y="54443"/>
                  </a:lnTo>
                  <a:lnTo>
                    <a:pt x="1" y="54443"/>
                  </a:lnTo>
                  <a:lnTo>
                    <a:pt x="1" y="67262"/>
                  </a:lnTo>
                  <a:lnTo>
                    <a:pt x="185738" y="67262"/>
                  </a:lnTo>
                  <a:lnTo>
                    <a:pt x="185738" y="54443"/>
                  </a:lnTo>
                  <a:lnTo>
                    <a:pt x="115279" y="54443"/>
                  </a:lnTo>
                  <a:lnTo>
                    <a:pt x="115279" y="25639"/>
                  </a:lnTo>
                  <a:lnTo>
                    <a:pt x="92870" y="0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1558400" y="2067275"/>
              <a:ext cx="4483625" cy="3282400"/>
            </a:xfrm>
            <a:custGeom>
              <a:avLst/>
              <a:gdLst/>
              <a:ahLst/>
              <a:cxnLst/>
              <a:rect l="l" t="t" r="r" b="b"/>
              <a:pathLst>
                <a:path w="179345" h="131296" extrusionOk="0">
                  <a:moveTo>
                    <a:pt x="1" y="0"/>
                  </a:moveTo>
                  <a:lnTo>
                    <a:pt x="1" y="131295"/>
                  </a:lnTo>
                  <a:lnTo>
                    <a:pt x="179345" y="131295"/>
                  </a:lnTo>
                  <a:lnTo>
                    <a:pt x="179345" y="0"/>
                  </a:lnTo>
                  <a:close/>
                </a:path>
              </a:pathLst>
            </a:custGeom>
            <a:solidFill>
              <a:srgbClr val="4C6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1558400" y="2067275"/>
              <a:ext cx="3282400" cy="3282400"/>
            </a:xfrm>
            <a:custGeom>
              <a:avLst/>
              <a:gdLst/>
              <a:ahLst/>
              <a:cxnLst/>
              <a:rect l="l" t="t" r="r" b="b"/>
              <a:pathLst>
                <a:path w="131296" h="131296" extrusionOk="0">
                  <a:moveTo>
                    <a:pt x="1" y="0"/>
                  </a:moveTo>
                  <a:lnTo>
                    <a:pt x="1" y="131295"/>
                  </a:lnTo>
                  <a:lnTo>
                    <a:pt x="131296" y="131295"/>
                  </a:lnTo>
                  <a:lnTo>
                    <a:pt x="131296" y="0"/>
                  </a:lnTo>
                  <a:close/>
                </a:path>
              </a:pathLst>
            </a:custGeom>
            <a:solidFill>
              <a:srgbClr val="4C6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3071150" y="4869325"/>
              <a:ext cx="1450800" cy="560275"/>
            </a:xfrm>
            <a:custGeom>
              <a:avLst/>
              <a:gdLst/>
              <a:ahLst/>
              <a:cxnLst/>
              <a:rect l="l" t="t" r="r" b="b"/>
              <a:pathLst>
                <a:path w="58032" h="22411" extrusionOk="0">
                  <a:moveTo>
                    <a:pt x="16343" y="0"/>
                  </a:moveTo>
                  <a:lnTo>
                    <a:pt x="0" y="22410"/>
                  </a:lnTo>
                  <a:lnTo>
                    <a:pt x="58031" y="22410"/>
                  </a:lnTo>
                  <a:lnTo>
                    <a:pt x="41982" y="0"/>
                  </a:lnTo>
                  <a:close/>
                </a:path>
              </a:pathLst>
            </a:custGeom>
            <a:solidFill>
              <a:srgbClr val="A5C6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1958800" y="2467675"/>
              <a:ext cx="400450" cy="2161100"/>
            </a:xfrm>
            <a:custGeom>
              <a:avLst/>
              <a:gdLst/>
              <a:ahLst/>
              <a:cxnLst/>
              <a:rect l="l" t="t" r="r" b="b"/>
              <a:pathLst>
                <a:path w="16018" h="86444" extrusionOk="0">
                  <a:moveTo>
                    <a:pt x="1" y="1"/>
                  </a:moveTo>
                  <a:lnTo>
                    <a:pt x="1" y="86443"/>
                  </a:lnTo>
                  <a:lnTo>
                    <a:pt x="16017" y="86443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2679700" y="2467675"/>
              <a:ext cx="400450" cy="2161100"/>
            </a:xfrm>
            <a:custGeom>
              <a:avLst/>
              <a:gdLst/>
              <a:ahLst/>
              <a:cxnLst/>
              <a:rect l="l" t="t" r="r" b="b"/>
              <a:pathLst>
                <a:path w="16018" h="86444" extrusionOk="0">
                  <a:moveTo>
                    <a:pt x="1" y="1"/>
                  </a:moveTo>
                  <a:lnTo>
                    <a:pt x="1" y="86443"/>
                  </a:lnTo>
                  <a:lnTo>
                    <a:pt x="16017" y="86443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1958800" y="2467675"/>
              <a:ext cx="400450" cy="1520925"/>
            </a:xfrm>
            <a:custGeom>
              <a:avLst/>
              <a:gdLst/>
              <a:ahLst/>
              <a:cxnLst/>
              <a:rect l="l" t="t" r="r" b="b"/>
              <a:pathLst>
                <a:path w="16018" h="60837" extrusionOk="0">
                  <a:moveTo>
                    <a:pt x="1" y="1"/>
                  </a:moveTo>
                  <a:lnTo>
                    <a:pt x="1" y="60837"/>
                  </a:lnTo>
                  <a:lnTo>
                    <a:pt x="16017" y="60837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2679700" y="2467675"/>
              <a:ext cx="400450" cy="879950"/>
            </a:xfrm>
            <a:custGeom>
              <a:avLst/>
              <a:gdLst/>
              <a:ahLst/>
              <a:cxnLst/>
              <a:rect l="l" t="t" r="r" b="b"/>
              <a:pathLst>
                <a:path w="16018" h="35198" extrusionOk="0">
                  <a:moveTo>
                    <a:pt x="1" y="1"/>
                  </a:moveTo>
                  <a:lnTo>
                    <a:pt x="1" y="35198"/>
                  </a:lnTo>
                  <a:lnTo>
                    <a:pt x="16017" y="35198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4521100" y="2467675"/>
              <a:ext cx="399625" cy="2161100"/>
            </a:xfrm>
            <a:custGeom>
              <a:avLst/>
              <a:gdLst/>
              <a:ahLst/>
              <a:cxnLst/>
              <a:rect l="l" t="t" r="r" b="b"/>
              <a:pathLst>
                <a:path w="15985" h="86444" extrusionOk="0">
                  <a:moveTo>
                    <a:pt x="1" y="1"/>
                  </a:moveTo>
                  <a:lnTo>
                    <a:pt x="1" y="86443"/>
                  </a:lnTo>
                  <a:lnTo>
                    <a:pt x="15984" y="86443"/>
                  </a:lnTo>
                  <a:lnTo>
                    <a:pt x="15984" y="1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5241175" y="2467675"/>
              <a:ext cx="400450" cy="2161100"/>
            </a:xfrm>
            <a:custGeom>
              <a:avLst/>
              <a:gdLst/>
              <a:ahLst/>
              <a:cxnLst/>
              <a:rect l="l" t="t" r="r" b="b"/>
              <a:pathLst>
                <a:path w="16018" h="86444" extrusionOk="0">
                  <a:moveTo>
                    <a:pt x="1" y="1"/>
                  </a:moveTo>
                  <a:lnTo>
                    <a:pt x="1" y="86443"/>
                  </a:lnTo>
                  <a:lnTo>
                    <a:pt x="16017" y="86443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4521100" y="2467675"/>
              <a:ext cx="399625" cy="400450"/>
            </a:xfrm>
            <a:custGeom>
              <a:avLst/>
              <a:gdLst/>
              <a:ahLst/>
              <a:cxnLst/>
              <a:rect l="l" t="t" r="r" b="b"/>
              <a:pathLst>
                <a:path w="15985" h="16018" extrusionOk="0">
                  <a:moveTo>
                    <a:pt x="1" y="1"/>
                  </a:moveTo>
                  <a:lnTo>
                    <a:pt x="1" y="16017"/>
                  </a:lnTo>
                  <a:lnTo>
                    <a:pt x="15984" y="16017"/>
                  </a:lnTo>
                  <a:lnTo>
                    <a:pt x="15984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5241175" y="2467675"/>
              <a:ext cx="400450" cy="1520925"/>
            </a:xfrm>
            <a:custGeom>
              <a:avLst/>
              <a:gdLst/>
              <a:ahLst/>
              <a:cxnLst/>
              <a:rect l="l" t="t" r="r" b="b"/>
              <a:pathLst>
                <a:path w="16018" h="60837" extrusionOk="0">
                  <a:moveTo>
                    <a:pt x="1" y="1"/>
                  </a:moveTo>
                  <a:lnTo>
                    <a:pt x="1" y="60837"/>
                  </a:lnTo>
                  <a:lnTo>
                    <a:pt x="16017" y="60837"/>
                  </a:lnTo>
                  <a:lnTo>
                    <a:pt x="16017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3479700" y="3027925"/>
              <a:ext cx="641025" cy="1841425"/>
            </a:xfrm>
            <a:custGeom>
              <a:avLst/>
              <a:gdLst/>
              <a:ahLst/>
              <a:cxnLst/>
              <a:rect l="l" t="t" r="r" b="b"/>
              <a:pathLst>
                <a:path w="25641" h="73657" extrusionOk="0">
                  <a:moveTo>
                    <a:pt x="1" y="1"/>
                  </a:moveTo>
                  <a:lnTo>
                    <a:pt x="1" y="73656"/>
                  </a:lnTo>
                  <a:lnTo>
                    <a:pt x="25640" y="73656"/>
                  </a:lnTo>
                  <a:lnTo>
                    <a:pt x="25640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1479300" y="2227100"/>
              <a:ext cx="158225" cy="2961925"/>
            </a:xfrm>
            <a:custGeom>
              <a:avLst/>
              <a:gdLst/>
              <a:ahLst/>
              <a:cxnLst/>
              <a:rect l="l" t="t" r="r" b="b"/>
              <a:pathLst>
                <a:path w="6329" h="118477" extrusionOk="0">
                  <a:moveTo>
                    <a:pt x="0" y="1"/>
                  </a:moveTo>
                  <a:lnTo>
                    <a:pt x="0" y="118476"/>
                  </a:lnTo>
                  <a:lnTo>
                    <a:pt x="6329" y="118476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5962900" y="2227100"/>
              <a:ext cx="158225" cy="2961925"/>
            </a:xfrm>
            <a:custGeom>
              <a:avLst/>
              <a:gdLst/>
              <a:ahLst/>
              <a:cxnLst/>
              <a:rect l="l" t="t" r="r" b="b"/>
              <a:pathLst>
                <a:path w="6329" h="118477" extrusionOk="0">
                  <a:moveTo>
                    <a:pt x="0" y="1"/>
                  </a:moveTo>
                  <a:lnTo>
                    <a:pt x="0" y="118476"/>
                  </a:lnTo>
                  <a:lnTo>
                    <a:pt x="6329" y="118476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3721100" y="1106625"/>
              <a:ext cx="158225" cy="480350"/>
            </a:xfrm>
            <a:custGeom>
              <a:avLst/>
              <a:gdLst/>
              <a:ahLst/>
              <a:cxnLst/>
              <a:rect l="l" t="t" r="r" b="b"/>
              <a:pathLst>
                <a:path w="6329" h="19214" extrusionOk="0">
                  <a:moveTo>
                    <a:pt x="0" y="0"/>
                  </a:moveTo>
                  <a:lnTo>
                    <a:pt x="0" y="19213"/>
                  </a:lnTo>
                  <a:lnTo>
                    <a:pt x="6329" y="19213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1190625" y="265850"/>
              <a:ext cx="5219200" cy="1560050"/>
            </a:xfrm>
            <a:custGeom>
              <a:avLst/>
              <a:gdLst/>
              <a:ahLst/>
              <a:cxnLst/>
              <a:rect l="l" t="t" r="r" b="b"/>
              <a:pathLst>
                <a:path w="208768" h="62402" extrusionOk="0">
                  <a:moveTo>
                    <a:pt x="104384" y="0"/>
                  </a:moveTo>
                  <a:lnTo>
                    <a:pt x="78810" y="29227"/>
                  </a:lnTo>
                  <a:lnTo>
                    <a:pt x="78810" y="56074"/>
                  </a:lnTo>
                  <a:lnTo>
                    <a:pt x="10243" y="56074"/>
                  </a:lnTo>
                  <a:lnTo>
                    <a:pt x="19866" y="36795"/>
                  </a:lnTo>
                  <a:lnTo>
                    <a:pt x="75580" y="36795"/>
                  </a:lnTo>
                  <a:lnTo>
                    <a:pt x="75580" y="30467"/>
                  </a:lnTo>
                  <a:lnTo>
                    <a:pt x="15984" y="30467"/>
                  </a:lnTo>
                  <a:lnTo>
                    <a:pt x="0" y="62402"/>
                  </a:lnTo>
                  <a:lnTo>
                    <a:pt x="85138" y="62402"/>
                  </a:lnTo>
                  <a:lnTo>
                    <a:pt x="85138" y="31609"/>
                  </a:lnTo>
                  <a:lnTo>
                    <a:pt x="104384" y="9623"/>
                  </a:lnTo>
                  <a:lnTo>
                    <a:pt x="123629" y="31609"/>
                  </a:lnTo>
                  <a:lnTo>
                    <a:pt x="123629" y="62402"/>
                  </a:lnTo>
                  <a:lnTo>
                    <a:pt x="208767" y="62402"/>
                  </a:lnTo>
                  <a:lnTo>
                    <a:pt x="192783" y="30467"/>
                  </a:lnTo>
                  <a:lnTo>
                    <a:pt x="133187" y="30467"/>
                  </a:lnTo>
                  <a:lnTo>
                    <a:pt x="133187" y="36795"/>
                  </a:lnTo>
                  <a:lnTo>
                    <a:pt x="188902" y="36795"/>
                  </a:lnTo>
                  <a:lnTo>
                    <a:pt x="198524" y="56074"/>
                  </a:lnTo>
                  <a:lnTo>
                    <a:pt x="129958" y="56074"/>
                  </a:lnTo>
                  <a:lnTo>
                    <a:pt x="129958" y="29227"/>
                  </a:lnTo>
                  <a:lnTo>
                    <a:pt x="104384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1399375" y="1907425"/>
              <a:ext cx="4801675" cy="238975"/>
            </a:xfrm>
            <a:custGeom>
              <a:avLst/>
              <a:gdLst/>
              <a:ahLst/>
              <a:cxnLst/>
              <a:rect l="l" t="t" r="r" b="b"/>
              <a:pathLst>
                <a:path w="192067" h="9559" extrusionOk="0">
                  <a:moveTo>
                    <a:pt x="1" y="1"/>
                  </a:moveTo>
                  <a:lnTo>
                    <a:pt x="1" y="9558"/>
                  </a:lnTo>
                  <a:lnTo>
                    <a:pt x="192066" y="9558"/>
                  </a:lnTo>
                  <a:lnTo>
                    <a:pt x="192066" y="1"/>
                  </a:lnTo>
                  <a:lnTo>
                    <a:pt x="185738" y="1"/>
                  </a:lnTo>
                  <a:lnTo>
                    <a:pt x="185738" y="3230"/>
                  </a:lnTo>
                  <a:lnTo>
                    <a:pt x="6329" y="3230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3080125" y="5270550"/>
              <a:ext cx="1441000" cy="158225"/>
            </a:xfrm>
            <a:custGeom>
              <a:avLst/>
              <a:gdLst/>
              <a:ahLst/>
              <a:cxnLst/>
              <a:rect l="l" t="t" r="r" b="b"/>
              <a:pathLst>
                <a:path w="57640" h="6329" extrusionOk="0">
                  <a:moveTo>
                    <a:pt x="0" y="0"/>
                  </a:moveTo>
                  <a:lnTo>
                    <a:pt x="0" y="6328"/>
                  </a:lnTo>
                  <a:lnTo>
                    <a:pt x="57640" y="6328"/>
                  </a:lnTo>
                  <a:lnTo>
                    <a:pt x="57640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4601025" y="5270550"/>
              <a:ext cx="1760675" cy="158225"/>
            </a:xfrm>
            <a:custGeom>
              <a:avLst/>
              <a:gdLst/>
              <a:ahLst/>
              <a:cxnLst/>
              <a:rect l="l" t="t" r="r" b="b"/>
              <a:pathLst>
                <a:path w="70427" h="6329" extrusionOk="0">
                  <a:moveTo>
                    <a:pt x="0" y="0"/>
                  </a:moveTo>
                  <a:lnTo>
                    <a:pt x="0" y="6328"/>
                  </a:lnTo>
                  <a:lnTo>
                    <a:pt x="70427" y="6328"/>
                  </a:lnTo>
                  <a:lnTo>
                    <a:pt x="70427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1238725" y="5270550"/>
              <a:ext cx="1760675" cy="158225"/>
            </a:xfrm>
            <a:custGeom>
              <a:avLst/>
              <a:gdLst/>
              <a:ahLst/>
              <a:cxnLst/>
              <a:rect l="l" t="t" r="r" b="b"/>
              <a:pathLst>
                <a:path w="70427" h="6329" extrusionOk="0">
                  <a:moveTo>
                    <a:pt x="1" y="0"/>
                  </a:moveTo>
                  <a:lnTo>
                    <a:pt x="1" y="6328"/>
                  </a:lnTo>
                  <a:lnTo>
                    <a:pt x="70427" y="6328"/>
                  </a:lnTo>
                  <a:lnTo>
                    <a:pt x="70427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3239950" y="5029975"/>
              <a:ext cx="1120525" cy="158225"/>
            </a:xfrm>
            <a:custGeom>
              <a:avLst/>
              <a:gdLst/>
              <a:ahLst/>
              <a:cxnLst/>
              <a:rect l="l" t="t" r="r" b="b"/>
              <a:pathLst>
                <a:path w="44821" h="6329" extrusionOk="0">
                  <a:moveTo>
                    <a:pt x="1" y="0"/>
                  </a:moveTo>
                  <a:lnTo>
                    <a:pt x="1" y="6329"/>
                  </a:lnTo>
                  <a:lnTo>
                    <a:pt x="44820" y="6329"/>
                  </a:lnTo>
                  <a:lnTo>
                    <a:pt x="44820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3400600" y="2948825"/>
              <a:ext cx="799225" cy="1759875"/>
            </a:xfrm>
            <a:custGeom>
              <a:avLst/>
              <a:gdLst/>
              <a:ahLst/>
              <a:cxnLst/>
              <a:rect l="l" t="t" r="r" b="b"/>
              <a:pathLst>
                <a:path w="31969" h="70395" extrusionOk="0">
                  <a:moveTo>
                    <a:pt x="1" y="0"/>
                  </a:moveTo>
                  <a:lnTo>
                    <a:pt x="1" y="70394"/>
                  </a:lnTo>
                  <a:lnTo>
                    <a:pt x="6329" y="70394"/>
                  </a:lnTo>
                  <a:lnTo>
                    <a:pt x="6329" y="6329"/>
                  </a:lnTo>
                  <a:lnTo>
                    <a:pt x="25640" y="6329"/>
                  </a:lnTo>
                  <a:lnTo>
                    <a:pt x="25640" y="70394"/>
                  </a:lnTo>
                  <a:lnTo>
                    <a:pt x="31968" y="70394"/>
                  </a:lnTo>
                  <a:lnTo>
                    <a:pt x="31968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1879700" y="2388575"/>
              <a:ext cx="558650" cy="2319300"/>
            </a:xfrm>
            <a:custGeom>
              <a:avLst/>
              <a:gdLst/>
              <a:ahLst/>
              <a:cxnLst/>
              <a:rect l="l" t="t" r="r" b="b"/>
              <a:pathLst>
                <a:path w="22346" h="92772" extrusionOk="0">
                  <a:moveTo>
                    <a:pt x="16017" y="6329"/>
                  </a:moveTo>
                  <a:lnTo>
                    <a:pt x="16017" y="60837"/>
                  </a:lnTo>
                  <a:lnTo>
                    <a:pt x="6329" y="60837"/>
                  </a:lnTo>
                  <a:lnTo>
                    <a:pt x="6329" y="6329"/>
                  </a:lnTo>
                  <a:close/>
                  <a:moveTo>
                    <a:pt x="16017" y="67165"/>
                  </a:moveTo>
                  <a:lnTo>
                    <a:pt x="16017" y="86443"/>
                  </a:lnTo>
                  <a:lnTo>
                    <a:pt x="6329" y="86443"/>
                  </a:lnTo>
                  <a:lnTo>
                    <a:pt x="6329" y="67165"/>
                  </a:lnTo>
                  <a:close/>
                  <a:moveTo>
                    <a:pt x="1" y="1"/>
                  </a:moveTo>
                  <a:lnTo>
                    <a:pt x="1" y="92771"/>
                  </a:lnTo>
                  <a:lnTo>
                    <a:pt x="22345" y="92771"/>
                  </a:lnTo>
                  <a:lnTo>
                    <a:pt x="22345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2600600" y="2388575"/>
              <a:ext cx="557825" cy="2319300"/>
            </a:xfrm>
            <a:custGeom>
              <a:avLst/>
              <a:gdLst/>
              <a:ahLst/>
              <a:cxnLst/>
              <a:rect l="l" t="t" r="r" b="b"/>
              <a:pathLst>
                <a:path w="22313" h="92772" extrusionOk="0">
                  <a:moveTo>
                    <a:pt x="16017" y="6329"/>
                  </a:moveTo>
                  <a:lnTo>
                    <a:pt x="16017" y="35230"/>
                  </a:lnTo>
                  <a:lnTo>
                    <a:pt x="6329" y="35230"/>
                  </a:lnTo>
                  <a:lnTo>
                    <a:pt x="6329" y="6329"/>
                  </a:lnTo>
                  <a:close/>
                  <a:moveTo>
                    <a:pt x="16017" y="41526"/>
                  </a:moveTo>
                  <a:lnTo>
                    <a:pt x="16017" y="86443"/>
                  </a:lnTo>
                  <a:lnTo>
                    <a:pt x="6329" y="86443"/>
                  </a:lnTo>
                  <a:lnTo>
                    <a:pt x="6329" y="41526"/>
                  </a:lnTo>
                  <a:close/>
                  <a:moveTo>
                    <a:pt x="1" y="1"/>
                  </a:moveTo>
                  <a:lnTo>
                    <a:pt x="1" y="92771"/>
                  </a:lnTo>
                  <a:lnTo>
                    <a:pt x="22313" y="92771"/>
                  </a:lnTo>
                  <a:lnTo>
                    <a:pt x="22313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4442000" y="2388575"/>
              <a:ext cx="557825" cy="2319300"/>
            </a:xfrm>
            <a:custGeom>
              <a:avLst/>
              <a:gdLst/>
              <a:ahLst/>
              <a:cxnLst/>
              <a:rect l="l" t="t" r="r" b="b"/>
              <a:pathLst>
                <a:path w="22313" h="92772" extrusionOk="0">
                  <a:moveTo>
                    <a:pt x="15984" y="6329"/>
                  </a:moveTo>
                  <a:lnTo>
                    <a:pt x="15984" y="16017"/>
                  </a:lnTo>
                  <a:lnTo>
                    <a:pt x="6296" y="16017"/>
                  </a:lnTo>
                  <a:lnTo>
                    <a:pt x="6296" y="6329"/>
                  </a:lnTo>
                  <a:close/>
                  <a:moveTo>
                    <a:pt x="15984" y="22313"/>
                  </a:moveTo>
                  <a:lnTo>
                    <a:pt x="15984" y="86443"/>
                  </a:lnTo>
                  <a:lnTo>
                    <a:pt x="6296" y="86443"/>
                  </a:lnTo>
                  <a:lnTo>
                    <a:pt x="6296" y="22313"/>
                  </a:lnTo>
                  <a:close/>
                  <a:moveTo>
                    <a:pt x="0" y="1"/>
                  </a:moveTo>
                  <a:lnTo>
                    <a:pt x="0" y="92771"/>
                  </a:lnTo>
                  <a:lnTo>
                    <a:pt x="22312" y="92771"/>
                  </a:lnTo>
                  <a:lnTo>
                    <a:pt x="22312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5162075" y="2388575"/>
              <a:ext cx="558650" cy="2319300"/>
            </a:xfrm>
            <a:custGeom>
              <a:avLst/>
              <a:gdLst/>
              <a:ahLst/>
              <a:cxnLst/>
              <a:rect l="l" t="t" r="r" b="b"/>
              <a:pathLst>
                <a:path w="22346" h="92772" extrusionOk="0">
                  <a:moveTo>
                    <a:pt x="16017" y="6329"/>
                  </a:moveTo>
                  <a:lnTo>
                    <a:pt x="16017" y="60837"/>
                  </a:lnTo>
                  <a:lnTo>
                    <a:pt x="6329" y="60837"/>
                  </a:lnTo>
                  <a:lnTo>
                    <a:pt x="6329" y="6329"/>
                  </a:lnTo>
                  <a:close/>
                  <a:moveTo>
                    <a:pt x="16017" y="67165"/>
                  </a:moveTo>
                  <a:lnTo>
                    <a:pt x="16017" y="86443"/>
                  </a:lnTo>
                  <a:lnTo>
                    <a:pt x="6329" y="86443"/>
                  </a:lnTo>
                  <a:lnTo>
                    <a:pt x="6329" y="67165"/>
                  </a:lnTo>
                  <a:close/>
                  <a:moveTo>
                    <a:pt x="1" y="1"/>
                  </a:moveTo>
                  <a:lnTo>
                    <a:pt x="1" y="92771"/>
                  </a:lnTo>
                  <a:lnTo>
                    <a:pt x="22345" y="92771"/>
                  </a:lnTo>
                  <a:lnTo>
                    <a:pt x="22345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3641175" y="3988575"/>
              <a:ext cx="158225" cy="159875"/>
            </a:xfrm>
            <a:custGeom>
              <a:avLst/>
              <a:gdLst/>
              <a:ahLst/>
              <a:cxnLst/>
              <a:rect l="l" t="t" r="r" b="b"/>
              <a:pathLst>
                <a:path w="6329" h="6395" extrusionOk="0">
                  <a:moveTo>
                    <a:pt x="1" y="1"/>
                  </a:moveTo>
                  <a:lnTo>
                    <a:pt x="1" y="6394"/>
                  </a:lnTo>
                  <a:lnTo>
                    <a:pt x="6329" y="6394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3399800" y="4790225"/>
              <a:ext cx="800825" cy="158225"/>
            </a:xfrm>
            <a:custGeom>
              <a:avLst/>
              <a:gdLst/>
              <a:ahLst/>
              <a:cxnLst/>
              <a:rect l="l" t="t" r="r" b="b"/>
              <a:pathLst>
                <a:path w="32033" h="6329" extrusionOk="0">
                  <a:moveTo>
                    <a:pt x="0" y="0"/>
                  </a:moveTo>
                  <a:lnTo>
                    <a:pt x="0" y="6328"/>
                  </a:lnTo>
                  <a:lnTo>
                    <a:pt x="32033" y="6328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0" name="Google Shape;830;p11"/>
          <p:cNvGrpSpPr/>
          <p:nvPr/>
        </p:nvGrpSpPr>
        <p:grpSpPr>
          <a:xfrm>
            <a:off x="2118031" y="1222950"/>
            <a:ext cx="310954" cy="408350"/>
            <a:chOff x="4896940" y="1502999"/>
            <a:chExt cx="263317" cy="354754"/>
          </a:xfrm>
        </p:grpSpPr>
        <p:sp>
          <p:nvSpPr>
            <p:cNvPr id="831" name="Google Shape;831;p11"/>
            <p:cNvSpPr/>
            <p:nvPr/>
          </p:nvSpPr>
          <p:spPr>
            <a:xfrm>
              <a:off x="4904193" y="1594384"/>
              <a:ext cx="113433" cy="103221"/>
            </a:xfrm>
            <a:custGeom>
              <a:avLst/>
              <a:gdLst/>
              <a:ahLst/>
              <a:cxnLst/>
              <a:rect l="l" t="t" r="r" b="b"/>
              <a:pathLst>
                <a:path w="4332" h="3942" extrusionOk="0">
                  <a:moveTo>
                    <a:pt x="1253" y="1"/>
                  </a:moveTo>
                  <a:cubicBezTo>
                    <a:pt x="1048" y="1"/>
                    <a:pt x="839" y="58"/>
                    <a:pt x="649" y="184"/>
                  </a:cubicBezTo>
                  <a:cubicBezTo>
                    <a:pt x="10" y="623"/>
                    <a:pt x="0" y="1567"/>
                    <a:pt x="649" y="2006"/>
                  </a:cubicBezTo>
                  <a:cubicBezTo>
                    <a:pt x="764" y="2092"/>
                    <a:pt x="830" y="2235"/>
                    <a:pt x="821" y="2378"/>
                  </a:cubicBezTo>
                  <a:cubicBezTo>
                    <a:pt x="821" y="2540"/>
                    <a:pt x="840" y="2693"/>
                    <a:pt x="888" y="2845"/>
                  </a:cubicBezTo>
                  <a:cubicBezTo>
                    <a:pt x="1099" y="3553"/>
                    <a:pt x="1724" y="3941"/>
                    <a:pt x="2357" y="3941"/>
                  </a:cubicBezTo>
                  <a:cubicBezTo>
                    <a:pt x="2808" y="3941"/>
                    <a:pt x="3264" y="3743"/>
                    <a:pt x="3578" y="3322"/>
                  </a:cubicBezTo>
                  <a:cubicBezTo>
                    <a:pt x="4332" y="2311"/>
                    <a:pt x="3607" y="880"/>
                    <a:pt x="2357" y="880"/>
                  </a:cubicBezTo>
                  <a:lnTo>
                    <a:pt x="2328" y="880"/>
                  </a:lnTo>
                  <a:cubicBezTo>
                    <a:pt x="2220" y="340"/>
                    <a:pt x="1749" y="1"/>
                    <a:pt x="12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1"/>
            <p:cNvSpPr/>
            <p:nvPr/>
          </p:nvSpPr>
          <p:spPr>
            <a:xfrm>
              <a:off x="5039831" y="1594620"/>
              <a:ext cx="113198" cy="102907"/>
            </a:xfrm>
            <a:custGeom>
              <a:avLst/>
              <a:gdLst/>
              <a:ahLst/>
              <a:cxnLst/>
              <a:rect l="l" t="t" r="r" b="b"/>
              <a:pathLst>
                <a:path w="4323" h="3930" extrusionOk="0">
                  <a:moveTo>
                    <a:pt x="3071" y="1"/>
                  </a:moveTo>
                  <a:cubicBezTo>
                    <a:pt x="2577" y="1"/>
                    <a:pt x="2109" y="338"/>
                    <a:pt x="1995" y="871"/>
                  </a:cubicBezTo>
                  <a:lnTo>
                    <a:pt x="1985" y="871"/>
                  </a:lnTo>
                  <a:cubicBezTo>
                    <a:pt x="726" y="871"/>
                    <a:pt x="1" y="2302"/>
                    <a:pt x="754" y="3313"/>
                  </a:cubicBezTo>
                  <a:cubicBezTo>
                    <a:pt x="1067" y="3733"/>
                    <a:pt x="1521" y="3929"/>
                    <a:pt x="1971" y="3929"/>
                  </a:cubicBezTo>
                  <a:cubicBezTo>
                    <a:pt x="2606" y="3929"/>
                    <a:pt x="3233" y="3540"/>
                    <a:pt x="3445" y="2836"/>
                  </a:cubicBezTo>
                  <a:cubicBezTo>
                    <a:pt x="3492" y="2684"/>
                    <a:pt x="3511" y="2531"/>
                    <a:pt x="3511" y="2369"/>
                  </a:cubicBezTo>
                  <a:cubicBezTo>
                    <a:pt x="3502" y="2226"/>
                    <a:pt x="3569" y="2083"/>
                    <a:pt x="3683" y="1997"/>
                  </a:cubicBezTo>
                  <a:cubicBezTo>
                    <a:pt x="4322" y="1558"/>
                    <a:pt x="4322" y="614"/>
                    <a:pt x="3674" y="184"/>
                  </a:cubicBezTo>
                  <a:cubicBezTo>
                    <a:pt x="3484" y="59"/>
                    <a:pt x="3275" y="1"/>
                    <a:pt x="307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4937160" y="1502999"/>
              <a:ext cx="183138" cy="123200"/>
            </a:xfrm>
            <a:custGeom>
              <a:avLst/>
              <a:gdLst/>
              <a:ahLst/>
              <a:cxnLst/>
              <a:rect l="l" t="t" r="r" b="b"/>
              <a:pathLst>
                <a:path w="6994" h="4705" extrusionOk="0">
                  <a:moveTo>
                    <a:pt x="3492" y="1"/>
                  </a:moveTo>
                  <a:cubicBezTo>
                    <a:pt x="1565" y="1"/>
                    <a:pt x="1" y="1565"/>
                    <a:pt x="1" y="3502"/>
                  </a:cubicBezTo>
                  <a:lnTo>
                    <a:pt x="1" y="4704"/>
                  </a:lnTo>
                  <a:lnTo>
                    <a:pt x="6994" y="4704"/>
                  </a:lnTo>
                  <a:lnTo>
                    <a:pt x="6994" y="3502"/>
                  </a:lnTo>
                  <a:cubicBezTo>
                    <a:pt x="6994" y="1565"/>
                    <a:pt x="5429" y="1"/>
                    <a:pt x="349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4896940" y="1680376"/>
              <a:ext cx="263316" cy="177377"/>
            </a:xfrm>
            <a:custGeom>
              <a:avLst/>
              <a:gdLst/>
              <a:ahLst/>
              <a:cxnLst/>
              <a:rect l="l" t="t" r="r" b="b"/>
              <a:pathLst>
                <a:path w="10056" h="6774" extrusionOk="0">
                  <a:moveTo>
                    <a:pt x="3721" y="0"/>
                  </a:moveTo>
                  <a:lnTo>
                    <a:pt x="3721" y="1355"/>
                  </a:lnTo>
                  <a:cubicBezTo>
                    <a:pt x="3721" y="1717"/>
                    <a:pt x="3483" y="2051"/>
                    <a:pt x="3130" y="2175"/>
                  </a:cubicBezTo>
                  <a:lnTo>
                    <a:pt x="878" y="2967"/>
                  </a:lnTo>
                  <a:cubicBezTo>
                    <a:pt x="354" y="3158"/>
                    <a:pt x="1" y="3654"/>
                    <a:pt x="1" y="4207"/>
                  </a:cubicBezTo>
                  <a:lnTo>
                    <a:pt x="1" y="6115"/>
                  </a:lnTo>
                  <a:cubicBezTo>
                    <a:pt x="1" y="6478"/>
                    <a:pt x="297" y="6774"/>
                    <a:pt x="659" y="6774"/>
                  </a:cubicBezTo>
                  <a:lnTo>
                    <a:pt x="9398" y="6774"/>
                  </a:lnTo>
                  <a:cubicBezTo>
                    <a:pt x="9760" y="6774"/>
                    <a:pt x="10056" y="6478"/>
                    <a:pt x="10056" y="6115"/>
                  </a:cubicBezTo>
                  <a:lnTo>
                    <a:pt x="10056" y="4207"/>
                  </a:lnTo>
                  <a:cubicBezTo>
                    <a:pt x="10056" y="3654"/>
                    <a:pt x="9703" y="3158"/>
                    <a:pt x="9178" y="2967"/>
                  </a:cubicBezTo>
                  <a:lnTo>
                    <a:pt x="6927" y="2175"/>
                  </a:lnTo>
                  <a:cubicBezTo>
                    <a:pt x="6574" y="2051"/>
                    <a:pt x="6345" y="1717"/>
                    <a:pt x="6345" y="1345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4897202" y="1730834"/>
              <a:ext cx="263055" cy="126919"/>
            </a:xfrm>
            <a:custGeom>
              <a:avLst/>
              <a:gdLst/>
              <a:ahLst/>
              <a:cxnLst/>
              <a:rect l="l" t="t" r="r" b="b"/>
              <a:pathLst>
                <a:path w="10046" h="4847" extrusionOk="0">
                  <a:moveTo>
                    <a:pt x="6554" y="0"/>
                  </a:moveTo>
                  <a:lnTo>
                    <a:pt x="6554" y="372"/>
                  </a:lnTo>
                  <a:cubicBezTo>
                    <a:pt x="6554" y="1269"/>
                    <a:pt x="5820" y="2004"/>
                    <a:pt x="4913" y="2004"/>
                  </a:cubicBezTo>
                  <a:cubicBezTo>
                    <a:pt x="4007" y="2004"/>
                    <a:pt x="3273" y="1269"/>
                    <a:pt x="3273" y="372"/>
                  </a:cubicBezTo>
                  <a:lnTo>
                    <a:pt x="3273" y="182"/>
                  </a:lnTo>
                  <a:cubicBezTo>
                    <a:pt x="3225" y="201"/>
                    <a:pt x="3177" y="229"/>
                    <a:pt x="3129" y="248"/>
                  </a:cubicBezTo>
                  <a:lnTo>
                    <a:pt x="868" y="1040"/>
                  </a:lnTo>
                  <a:cubicBezTo>
                    <a:pt x="344" y="1231"/>
                    <a:pt x="0" y="1727"/>
                    <a:pt x="0" y="2280"/>
                  </a:cubicBezTo>
                  <a:lnTo>
                    <a:pt x="0" y="4188"/>
                  </a:lnTo>
                  <a:cubicBezTo>
                    <a:pt x="0" y="4551"/>
                    <a:pt x="287" y="4847"/>
                    <a:pt x="649" y="4847"/>
                  </a:cubicBezTo>
                  <a:lnTo>
                    <a:pt x="9388" y="4847"/>
                  </a:lnTo>
                  <a:cubicBezTo>
                    <a:pt x="9750" y="4847"/>
                    <a:pt x="10046" y="4551"/>
                    <a:pt x="10046" y="4188"/>
                  </a:cubicBezTo>
                  <a:lnTo>
                    <a:pt x="10046" y="2280"/>
                  </a:lnTo>
                  <a:cubicBezTo>
                    <a:pt x="10046" y="1727"/>
                    <a:pt x="9693" y="1231"/>
                    <a:pt x="9168" y="1040"/>
                  </a:cubicBezTo>
                  <a:lnTo>
                    <a:pt x="6917" y="248"/>
                  </a:lnTo>
                  <a:cubicBezTo>
                    <a:pt x="6774" y="191"/>
                    <a:pt x="6650" y="105"/>
                    <a:pt x="6554" y="0"/>
                  </a:cubicBez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4953395" y="1730834"/>
              <a:ext cx="150407" cy="81697"/>
            </a:xfrm>
            <a:custGeom>
              <a:avLst/>
              <a:gdLst/>
              <a:ahLst/>
              <a:cxnLst/>
              <a:rect l="l" t="t" r="r" b="b"/>
              <a:pathLst>
                <a:path w="5744" h="3120" extrusionOk="0">
                  <a:moveTo>
                    <a:pt x="4399" y="0"/>
                  </a:moveTo>
                  <a:lnTo>
                    <a:pt x="4399" y="363"/>
                  </a:lnTo>
                  <a:cubicBezTo>
                    <a:pt x="4399" y="1269"/>
                    <a:pt x="3664" y="2004"/>
                    <a:pt x="2758" y="2004"/>
                  </a:cubicBezTo>
                  <a:cubicBezTo>
                    <a:pt x="1861" y="2004"/>
                    <a:pt x="1127" y="1269"/>
                    <a:pt x="1127" y="363"/>
                  </a:cubicBezTo>
                  <a:lnTo>
                    <a:pt x="1127" y="172"/>
                  </a:lnTo>
                  <a:cubicBezTo>
                    <a:pt x="1079" y="201"/>
                    <a:pt x="1031" y="229"/>
                    <a:pt x="974" y="248"/>
                  </a:cubicBezTo>
                  <a:lnTo>
                    <a:pt x="1" y="592"/>
                  </a:lnTo>
                  <a:cubicBezTo>
                    <a:pt x="10" y="1183"/>
                    <a:pt x="125" y="1765"/>
                    <a:pt x="354" y="2309"/>
                  </a:cubicBezTo>
                  <a:cubicBezTo>
                    <a:pt x="561" y="2810"/>
                    <a:pt x="1047" y="3119"/>
                    <a:pt x="1567" y="3119"/>
                  </a:cubicBezTo>
                  <a:cubicBezTo>
                    <a:pt x="1671" y="3119"/>
                    <a:pt x="1776" y="3107"/>
                    <a:pt x="1880" y="3082"/>
                  </a:cubicBezTo>
                  <a:lnTo>
                    <a:pt x="2872" y="2834"/>
                  </a:lnTo>
                  <a:lnTo>
                    <a:pt x="3865" y="3082"/>
                  </a:lnTo>
                  <a:cubicBezTo>
                    <a:pt x="3969" y="3107"/>
                    <a:pt x="4074" y="3119"/>
                    <a:pt x="4178" y="3119"/>
                  </a:cubicBezTo>
                  <a:cubicBezTo>
                    <a:pt x="4701" y="3119"/>
                    <a:pt x="5194" y="2810"/>
                    <a:pt x="5400" y="2309"/>
                  </a:cubicBezTo>
                  <a:cubicBezTo>
                    <a:pt x="5620" y="1765"/>
                    <a:pt x="5744" y="1183"/>
                    <a:pt x="5744" y="592"/>
                  </a:cubicBezTo>
                  <a:lnTo>
                    <a:pt x="4761" y="248"/>
                  </a:lnTo>
                  <a:cubicBezTo>
                    <a:pt x="4628" y="191"/>
                    <a:pt x="4504" y="105"/>
                    <a:pt x="43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1"/>
            <p:cNvSpPr/>
            <p:nvPr/>
          </p:nvSpPr>
          <p:spPr>
            <a:xfrm>
              <a:off x="4994374" y="1691871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20" y="1002"/>
                    <a:pt x="866" y="1092"/>
                    <a:pt x="1312" y="1092"/>
                  </a:cubicBezTo>
                  <a:cubicBezTo>
                    <a:pt x="1758" y="1092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1"/>
            <p:cNvSpPr/>
            <p:nvPr/>
          </p:nvSpPr>
          <p:spPr>
            <a:xfrm>
              <a:off x="4936427" y="1559846"/>
              <a:ext cx="184630" cy="149019"/>
            </a:xfrm>
            <a:custGeom>
              <a:avLst/>
              <a:gdLst/>
              <a:ahLst/>
              <a:cxnLst/>
              <a:rect l="l" t="t" r="r" b="b"/>
              <a:pathLst>
                <a:path w="7051" h="5691" extrusionOk="0">
                  <a:moveTo>
                    <a:pt x="3520" y="0"/>
                  </a:moveTo>
                  <a:cubicBezTo>
                    <a:pt x="3451" y="0"/>
                    <a:pt x="3382" y="34"/>
                    <a:pt x="3339" y="100"/>
                  </a:cubicBezTo>
                  <a:cubicBezTo>
                    <a:pt x="2528" y="1360"/>
                    <a:pt x="1450" y="1789"/>
                    <a:pt x="954" y="1923"/>
                  </a:cubicBezTo>
                  <a:cubicBezTo>
                    <a:pt x="868" y="1951"/>
                    <a:pt x="573" y="1980"/>
                    <a:pt x="573" y="1980"/>
                  </a:cubicBezTo>
                  <a:cubicBezTo>
                    <a:pt x="248" y="1980"/>
                    <a:pt x="0" y="2266"/>
                    <a:pt x="29" y="2590"/>
                  </a:cubicBezTo>
                  <a:cubicBezTo>
                    <a:pt x="66" y="2861"/>
                    <a:pt x="305" y="3077"/>
                    <a:pt x="583" y="3077"/>
                  </a:cubicBezTo>
                  <a:cubicBezTo>
                    <a:pt x="589" y="3077"/>
                    <a:pt x="595" y="3077"/>
                    <a:pt x="601" y="3077"/>
                  </a:cubicBezTo>
                  <a:lnTo>
                    <a:pt x="697" y="3077"/>
                  </a:lnTo>
                  <a:cubicBezTo>
                    <a:pt x="811" y="4556"/>
                    <a:pt x="2042" y="5691"/>
                    <a:pt x="3520" y="5691"/>
                  </a:cubicBezTo>
                  <a:cubicBezTo>
                    <a:pt x="5009" y="5691"/>
                    <a:pt x="6239" y="4556"/>
                    <a:pt x="6354" y="3077"/>
                  </a:cubicBezTo>
                  <a:lnTo>
                    <a:pt x="6440" y="3077"/>
                  </a:lnTo>
                  <a:cubicBezTo>
                    <a:pt x="6446" y="3077"/>
                    <a:pt x="6452" y="3077"/>
                    <a:pt x="6458" y="3077"/>
                  </a:cubicBezTo>
                  <a:cubicBezTo>
                    <a:pt x="6736" y="3077"/>
                    <a:pt x="6975" y="2861"/>
                    <a:pt x="7012" y="2590"/>
                  </a:cubicBezTo>
                  <a:cubicBezTo>
                    <a:pt x="7050" y="2266"/>
                    <a:pt x="6793" y="1980"/>
                    <a:pt x="6468" y="1980"/>
                  </a:cubicBezTo>
                  <a:cubicBezTo>
                    <a:pt x="6468" y="1980"/>
                    <a:pt x="6182" y="1951"/>
                    <a:pt x="6087" y="1923"/>
                  </a:cubicBezTo>
                  <a:cubicBezTo>
                    <a:pt x="5591" y="1789"/>
                    <a:pt x="4522" y="1360"/>
                    <a:pt x="3702" y="100"/>
                  </a:cubicBezTo>
                  <a:cubicBezTo>
                    <a:pt x="3659" y="34"/>
                    <a:pt x="3590" y="0"/>
                    <a:pt x="352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1"/>
            <p:cNvSpPr/>
            <p:nvPr/>
          </p:nvSpPr>
          <p:spPr>
            <a:xfrm>
              <a:off x="4936427" y="1560082"/>
              <a:ext cx="169391" cy="149019"/>
            </a:xfrm>
            <a:custGeom>
              <a:avLst/>
              <a:gdLst/>
              <a:ahLst/>
              <a:cxnLst/>
              <a:rect l="l" t="t" r="r" b="b"/>
              <a:pathLst>
                <a:path w="6469" h="5691" extrusionOk="0">
                  <a:moveTo>
                    <a:pt x="3520" y="1"/>
                  </a:moveTo>
                  <a:cubicBezTo>
                    <a:pt x="3451" y="1"/>
                    <a:pt x="3382" y="34"/>
                    <a:pt x="3339" y="101"/>
                  </a:cubicBezTo>
                  <a:cubicBezTo>
                    <a:pt x="2900" y="778"/>
                    <a:pt x="2280" y="1332"/>
                    <a:pt x="1555" y="1685"/>
                  </a:cubicBezTo>
                  <a:cubicBezTo>
                    <a:pt x="1364" y="1780"/>
                    <a:pt x="1164" y="1856"/>
                    <a:pt x="954" y="1914"/>
                  </a:cubicBezTo>
                  <a:cubicBezTo>
                    <a:pt x="868" y="1942"/>
                    <a:pt x="573" y="1971"/>
                    <a:pt x="573" y="1971"/>
                  </a:cubicBezTo>
                  <a:cubicBezTo>
                    <a:pt x="248" y="1971"/>
                    <a:pt x="0" y="2257"/>
                    <a:pt x="29" y="2581"/>
                  </a:cubicBezTo>
                  <a:cubicBezTo>
                    <a:pt x="66" y="2852"/>
                    <a:pt x="305" y="3068"/>
                    <a:pt x="592" y="3068"/>
                  </a:cubicBezTo>
                  <a:cubicBezTo>
                    <a:pt x="598" y="3068"/>
                    <a:pt x="604" y="3068"/>
                    <a:pt x="611" y="3068"/>
                  </a:cubicBezTo>
                  <a:lnTo>
                    <a:pt x="697" y="3068"/>
                  </a:lnTo>
                  <a:cubicBezTo>
                    <a:pt x="800" y="4563"/>
                    <a:pt x="2055" y="5690"/>
                    <a:pt x="3503" y="5690"/>
                  </a:cubicBezTo>
                  <a:cubicBezTo>
                    <a:pt x="3654" y="5690"/>
                    <a:pt x="3806" y="5678"/>
                    <a:pt x="3959" y="5653"/>
                  </a:cubicBezTo>
                  <a:cubicBezTo>
                    <a:pt x="2709" y="5453"/>
                    <a:pt x="1736" y="4451"/>
                    <a:pt x="1574" y="3192"/>
                  </a:cubicBezTo>
                  <a:cubicBezTo>
                    <a:pt x="1555" y="3011"/>
                    <a:pt x="1555" y="2820"/>
                    <a:pt x="1574" y="2629"/>
                  </a:cubicBezTo>
                  <a:cubicBezTo>
                    <a:pt x="1593" y="2476"/>
                    <a:pt x="1641" y="2333"/>
                    <a:pt x="1727" y="2200"/>
                  </a:cubicBezTo>
                  <a:cubicBezTo>
                    <a:pt x="1803" y="2095"/>
                    <a:pt x="1908" y="1999"/>
                    <a:pt x="2023" y="1933"/>
                  </a:cubicBezTo>
                  <a:cubicBezTo>
                    <a:pt x="2614" y="1599"/>
                    <a:pt x="3120" y="1141"/>
                    <a:pt x="3511" y="597"/>
                  </a:cubicBezTo>
                  <a:cubicBezTo>
                    <a:pt x="3969" y="1227"/>
                    <a:pt x="4579" y="1732"/>
                    <a:pt x="5276" y="2076"/>
                  </a:cubicBezTo>
                  <a:cubicBezTo>
                    <a:pt x="5439" y="2151"/>
                    <a:pt x="5612" y="2189"/>
                    <a:pt x="5784" y="2189"/>
                  </a:cubicBezTo>
                  <a:cubicBezTo>
                    <a:pt x="6024" y="2189"/>
                    <a:pt x="6262" y="2115"/>
                    <a:pt x="6468" y="1971"/>
                  </a:cubicBezTo>
                  <a:cubicBezTo>
                    <a:pt x="6468" y="1971"/>
                    <a:pt x="6182" y="1942"/>
                    <a:pt x="6087" y="1914"/>
                  </a:cubicBezTo>
                  <a:cubicBezTo>
                    <a:pt x="5591" y="1780"/>
                    <a:pt x="4522" y="1351"/>
                    <a:pt x="3702" y="101"/>
                  </a:cubicBezTo>
                  <a:cubicBezTo>
                    <a:pt x="3659" y="34"/>
                    <a:pt x="3590" y="1"/>
                    <a:pt x="3520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1"/>
            <p:cNvSpPr/>
            <p:nvPr/>
          </p:nvSpPr>
          <p:spPr>
            <a:xfrm>
              <a:off x="4988614" y="161229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5057323" y="161229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5003382" y="1652174"/>
              <a:ext cx="50694" cy="17282"/>
            </a:xfrm>
            <a:custGeom>
              <a:avLst/>
              <a:gdLst/>
              <a:ahLst/>
              <a:cxnLst/>
              <a:rect l="l" t="t" r="r" b="b"/>
              <a:pathLst>
                <a:path w="1936" h="660" extrusionOk="0">
                  <a:moveTo>
                    <a:pt x="315" y="1"/>
                  </a:moveTo>
                  <a:cubicBezTo>
                    <a:pt x="144" y="1"/>
                    <a:pt x="0" y="219"/>
                    <a:pt x="162" y="381"/>
                  </a:cubicBezTo>
                  <a:cubicBezTo>
                    <a:pt x="364" y="557"/>
                    <a:pt x="623" y="660"/>
                    <a:pt x="894" y="660"/>
                  </a:cubicBezTo>
                  <a:cubicBezTo>
                    <a:pt x="917" y="660"/>
                    <a:pt x="940" y="659"/>
                    <a:pt x="963" y="658"/>
                  </a:cubicBezTo>
                  <a:cubicBezTo>
                    <a:pt x="986" y="659"/>
                    <a:pt x="1009" y="660"/>
                    <a:pt x="1032" y="660"/>
                  </a:cubicBezTo>
                  <a:cubicBezTo>
                    <a:pt x="1303" y="660"/>
                    <a:pt x="1563" y="557"/>
                    <a:pt x="1774" y="381"/>
                  </a:cubicBezTo>
                  <a:cubicBezTo>
                    <a:pt x="1936" y="219"/>
                    <a:pt x="1792" y="1"/>
                    <a:pt x="1621" y="1"/>
                  </a:cubicBezTo>
                  <a:cubicBezTo>
                    <a:pt x="1570" y="1"/>
                    <a:pt x="1517" y="20"/>
                    <a:pt x="1469" y="66"/>
                  </a:cubicBezTo>
                  <a:cubicBezTo>
                    <a:pt x="1316" y="171"/>
                    <a:pt x="1140" y="223"/>
                    <a:pt x="965" y="223"/>
                  </a:cubicBezTo>
                  <a:cubicBezTo>
                    <a:pt x="789" y="223"/>
                    <a:pt x="615" y="171"/>
                    <a:pt x="467" y="66"/>
                  </a:cubicBezTo>
                  <a:cubicBezTo>
                    <a:pt x="419" y="20"/>
                    <a:pt x="366" y="1"/>
                    <a:pt x="31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5040093" y="1504255"/>
              <a:ext cx="79943" cy="90469"/>
            </a:xfrm>
            <a:custGeom>
              <a:avLst/>
              <a:gdLst/>
              <a:ahLst/>
              <a:cxnLst/>
              <a:rect l="l" t="t" r="r" b="b"/>
              <a:pathLst>
                <a:path w="3053" h="3455" extrusionOk="0">
                  <a:moveTo>
                    <a:pt x="77" y="1"/>
                  </a:moveTo>
                  <a:cubicBezTo>
                    <a:pt x="29" y="201"/>
                    <a:pt x="0" y="401"/>
                    <a:pt x="0" y="611"/>
                  </a:cubicBezTo>
                  <a:cubicBezTo>
                    <a:pt x="0" y="2176"/>
                    <a:pt x="1269" y="3454"/>
                    <a:pt x="2843" y="3454"/>
                  </a:cubicBezTo>
                  <a:cubicBezTo>
                    <a:pt x="2910" y="3454"/>
                    <a:pt x="2986" y="3454"/>
                    <a:pt x="3053" y="3445"/>
                  </a:cubicBezTo>
                  <a:cubicBezTo>
                    <a:pt x="3053" y="1708"/>
                    <a:pt x="1784" y="249"/>
                    <a:pt x="7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5020114" y="1789043"/>
              <a:ext cx="17256" cy="57214"/>
            </a:xfrm>
            <a:custGeom>
              <a:avLst/>
              <a:gdLst/>
              <a:ahLst/>
              <a:cxnLst/>
              <a:rect l="l" t="t" r="r" b="b"/>
              <a:pathLst>
                <a:path w="659" h="2185" extrusionOk="0">
                  <a:moveTo>
                    <a:pt x="0" y="0"/>
                  </a:moveTo>
                  <a:lnTo>
                    <a:pt x="0" y="1965"/>
                  </a:lnTo>
                  <a:cubicBezTo>
                    <a:pt x="0" y="2089"/>
                    <a:pt x="95" y="2185"/>
                    <a:pt x="219" y="2185"/>
                  </a:cubicBezTo>
                  <a:lnTo>
                    <a:pt x="439" y="2185"/>
                  </a:lnTo>
                  <a:cubicBezTo>
                    <a:pt x="553" y="2185"/>
                    <a:pt x="649" y="2089"/>
                    <a:pt x="658" y="1975"/>
                  </a:cubicBezTo>
                  <a:lnTo>
                    <a:pt x="658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4899689" y="1767546"/>
              <a:ext cx="48992" cy="90207"/>
            </a:xfrm>
            <a:custGeom>
              <a:avLst/>
              <a:gdLst/>
              <a:ahLst/>
              <a:cxnLst/>
              <a:rect l="l" t="t" r="r" b="b"/>
              <a:pathLst>
                <a:path w="1871" h="3445" extrusionOk="0">
                  <a:moveTo>
                    <a:pt x="239" y="1"/>
                  </a:moveTo>
                  <a:cubicBezTo>
                    <a:pt x="134" y="115"/>
                    <a:pt x="58" y="239"/>
                    <a:pt x="1" y="373"/>
                  </a:cubicBezTo>
                  <a:lnTo>
                    <a:pt x="1193" y="1394"/>
                  </a:lnTo>
                  <a:cubicBezTo>
                    <a:pt x="1336" y="1518"/>
                    <a:pt x="1422" y="1699"/>
                    <a:pt x="1422" y="1890"/>
                  </a:cubicBezTo>
                  <a:lnTo>
                    <a:pt x="1422" y="3445"/>
                  </a:lnTo>
                  <a:lnTo>
                    <a:pt x="1871" y="3445"/>
                  </a:lnTo>
                  <a:lnTo>
                    <a:pt x="1871" y="1899"/>
                  </a:lnTo>
                  <a:cubicBezTo>
                    <a:pt x="1871" y="1575"/>
                    <a:pt x="1727" y="1270"/>
                    <a:pt x="1479" y="106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5108777" y="1767546"/>
              <a:ext cx="48992" cy="90207"/>
            </a:xfrm>
            <a:custGeom>
              <a:avLst/>
              <a:gdLst/>
              <a:ahLst/>
              <a:cxnLst/>
              <a:rect l="l" t="t" r="r" b="b"/>
              <a:pathLst>
                <a:path w="1871" h="3445" extrusionOk="0">
                  <a:moveTo>
                    <a:pt x="1632" y="1"/>
                  </a:moveTo>
                  <a:lnTo>
                    <a:pt x="382" y="1060"/>
                  </a:lnTo>
                  <a:cubicBezTo>
                    <a:pt x="134" y="1270"/>
                    <a:pt x="1" y="1575"/>
                    <a:pt x="1" y="1899"/>
                  </a:cubicBezTo>
                  <a:lnTo>
                    <a:pt x="1" y="3445"/>
                  </a:lnTo>
                  <a:lnTo>
                    <a:pt x="440" y="3445"/>
                  </a:lnTo>
                  <a:lnTo>
                    <a:pt x="440" y="1890"/>
                  </a:lnTo>
                  <a:cubicBezTo>
                    <a:pt x="440" y="1699"/>
                    <a:pt x="525" y="1518"/>
                    <a:pt x="678" y="1394"/>
                  </a:cubicBezTo>
                  <a:lnTo>
                    <a:pt x="1871" y="373"/>
                  </a:lnTo>
                  <a:cubicBezTo>
                    <a:pt x="1813" y="239"/>
                    <a:pt x="1727" y="115"/>
                    <a:pt x="163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5020114" y="1789043"/>
              <a:ext cx="17256" cy="17989"/>
            </a:xfrm>
            <a:custGeom>
              <a:avLst/>
              <a:gdLst/>
              <a:ahLst/>
              <a:cxnLst/>
              <a:rect l="l" t="t" r="r" b="b"/>
              <a:pathLst>
                <a:path w="659" h="687" extrusionOk="0">
                  <a:moveTo>
                    <a:pt x="0" y="0"/>
                  </a:moveTo>
                  <a:lnTo>
                    <a:pt x="0" y="687"/>
                  </a:lnTo>
                  <a:lnTo>
                    <a:pt x="324" y="611"/>
                  </a:lnTo>
                  <a:lnTo>
                    <a:pt x="658" y="687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4963895" y="1720334"/>
              <a:ext cx="129432" cy="80650"/>
            </a:xfrm>
            <a:custGeom>
              <a:avLst/>
              <a:gdLst/>
              <a:ahLst/>
              <a:cxnLst/>
              <a:rect l="l" t="t" r="r" b="b"/>
              <a:pathLst>
                <a:path w="4943" h="3080" extrusionOk="0">
                  <a:moveTo>
                    <a:pt x="1164" y="1"/>
                  </a:moveTo>
                  <a:lnTo>
                    <a:pt x="344" y="287"/>
                  </a:lnTo>
                  <a:cubicBezTo>
                    <a:pt x="172" y="344"/>
                    <a:pt x="58" y="497"/>
                    <a:pt x="48" y="678"/>
                  </a:cubicBezTo>
                  <a:cubicBezTo>
                    <a:pt x="1" y="1317"/>
                    <a:pt x="115" y="1956"/>
                    <a:pt x="353" y="2548"/>
                  </a:cubicBezTo>
                  <a:cubicBezTo>
                    <a:pt x="496" y="2873"/>
                    <a:pt x="817" y="3080"/>
                    <a:pt x="1163" y="3080"/>
                  </a:cubicBezTo>
                  <a:cubicBezTo>
                    <a:pt x="1233" y="3080"/>
                    <a:pt x="1304" y="3071"/>
                    <a:pt x="1374" y="3053"/>
                  </a:cubicBezTo>
                  <a:lnTo>
                    <a:pt x="2471" y="2786"/>
                  </a:lnTo>
                  <a:lnTo>
                    <a:pt x="3578" y="3053"/>
                  </a:lnTo>
                  <a:cubicBezTo>
                    <a:pt x="3649" y="3071"/>
                    <a:pt x="3720" y="3080"/>
                    <a:pt x="3790" y="3080"/>
                  </a:cubicBezTo>
                  <a:cubicBezTo>
                    <a:pt x="4135" y="3080"/>
                    <a:pt x="4456" y="2873"/>
                    <a:pt x="4599" y="2548"/>
                  </a:cubicBezTo>
                  <a:cubicBezTo>
                    <a:pt x="4837" y="1956"/>
                    <a:pt x="4942" y="1317"/>
                    <a:pt x="4904" y="678"/>
                  </a:cubicBezTo>
                  <a:cubicBezTo>
                    <a:pt x="4895" y="497"/>
                    <a:pt x="4780" y="344"/>
                    <a:pt x="4608" y="287"/>
                  </a:cubicBezTo>
                  <a:lnTo>
                    <a:pt x="3788" y="1"/>
                  </a:lnTo>
                  <a:lnTo>
                    <a:pt x="3788" y="659"/>
                  </a:lnTo>
                  <a:cubicBezTo>
                    <a:pt x="3788" y="1384"/>
                    <a:pt x="3206" y="1966"/>
                    <a:pt x="2481" y="1966"/>
                  </a:cubicBezTo>
                  <a:cubicBezTo>
                    <a:pt x="1756" y="1966"/>
                    <a:pt x="1164" y="1384"/>
                    <a:pt x="1164" y="659"/>
                  </a:cubicBezTo>
                  <a:lnTo>
                    <a:pt x="1164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5063058" y="1720334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0"/>
                  </a:moveTo>
                  <a:lnTo>
                    <a:pt x="1" y="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4994374" y="1720334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"/>
                  </a:move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4982879" y="1720334"/>
              <a:ext cx="91464" cy="62975"/>
            </a:xfrm>
            <a:custGeom>
              <a:avLst/>
              <a:gdLst/>
              <a:ahLst/>
              <a:cxnLst/>
              <a:rect l="l" t="t" r="r" b="b"/>
              <a:pathLst>
                <a:path w="3493" h="2405" extrusionOk="0">
                  <a:moveTo>
                    <a:pt x="3063" y="1"/>
                  </a:moveTo>
                  <a:lnTo>
                    <a:pt x="3063" y="659"/>
                  </a:lnTo>
                  <a:cubicBezTo>
                    <a:pt x="3063" y="1384"/>
                    <a:pt x="2471" y="1966"/>
                    <a:pt x="1746" y="1966"/>
                  </a:cubicBezTo>
                  <a:cubicBezTo>
                    <a:pt x="1021" y="1966"/>
                    <a:pt x="439" y="1384"/>
                    <a:pt x="439" y="659"/>
                  </a:cubicBezTo>
                  <a:lnTo>
                    <a:pt x="439" y="10"/>
                  </a:lnTo>
                  <a:lnTo>
                    <a:pt x="1" y="153"/>
                  </a:lnTo>
                  <a:lnTo>
                    <a:pt x="1" y="659"/>
                  </a:lnTo>
                  <a:cubicBezTo>
                    <a:pt x="1" y="1622"/>
                    <a:pt x="783" y="2405"/>
                    <a:pt x="1746" y="2405"/>
                  </a:cubicBezTo>
                  <a:cubicBezTo>
                    <a:pt x="2710" y="2405"/>
                    <a:pt x="3492" y="1622"/>
                    <a:pt x="3492" y="659"/>
                  </a:cubicBezTo>
                  <a:lnTo>
                    <a:pt x="3492" y="153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2" name="Google Shape;852;p11"/>
          <p:cNvGrpSpPr/>
          <p:nvPr/>
        </p:nvGrpSpPr>
        <p:grpSpPr>
          <a:xfrm>
            <a:off x="2224795" y="2707258"/>
            <a:ext cx="261465" cy="388019"/>
            <a:chOff x="3303863" y="1883950"/>
            <a:chExt cx="324675" cy="492025"/>
          </a:xfrm>
        </p:grpSpPr>
        <p:sp>
          <p:nvSpPr>
            <p:cNvPr id="853" name="Google Shape;853;p11"/>
            <p:cNvSpPr/>
            <p:nvPr/>
          </p:nvSpPr>
          <p:spPr>
            <a:xfrm>
              <a:off x="3312588" y="1914475"/>
              <a:ext cx="307250" cy="454100"/>
            </a:xfrm>
            <a:custGeom>
              <a:avLst/>
              <a:gdLst/>
              <a:ahLst/>
              <a:cxnLst/>
              <a:rect l="l" t="t" r="r" b="b"/>
              <a:pathLst>
                <a:path w="12290" h="18164" extrusionOk="0">
                  <a:moveTo>
                    <a:pt x="0" y="0"/>
                  </a:moveTo>
                  <a:lnTo>
                    <a:pt x="0" y="18163"/>
                  </a:lnTo>
                  <a:lnTo>
                    <a:pt x="12289" y="18163"/>
                  </a:lnTo>
                  <a:lnTo>
                    <a:pt x="12289" y="0"/>
                  </a:lnTo>
                  <a:close/>
                </a:path>
              </a:pathLst>
            </a:custGeom>
            <a:solidFill>
              <a:srgbClr val="4C6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3374463" y="1890925"/>
              <a:ext cx="185225" cy="61925"/>
            </a:xfrm>
            <a:custGeom>
              <a:avLst/>
              <a:gdLst/>
              <a:ahLst/>
              <a:cxnLst/>
              <a:rect l="l" t="t" r="r" b="b"/>
              <a:pathLst>
                <a:path w="7409" h="2477" extrusionOk="0">
                  <a:moveTo>
                    <a:pt x="0" y="1"/>
                  </a:moveTo>
                  <a:lnTo>
                    <a:pt x="0" y="2476"/>
                  </a:lnTo>
                  <a:lnTo>
                    <a:pt x="7409" y="2476"/>
                  </a:lnTo>
                  <a:lnTo>
                    <a:pt x="7409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3343513" y="1945400"/>
              <a:ext cx="245375" cy="392225"/>
            </a:xfrm>
            <a:custGeom>
              <a:avLst/>
              <a:gdLst/>
              <a:ahLst/>
              <a:cxnLst/>
              <a:rect l="l" t="t" r="r" b="b"/>
              <a:pathLst>
                <a:path w="9815" h="15689" extrusionOk="0">
                  <a:moveTo>
                    <a:pt x="1" y="1"/>
                  </a:moveTo>
                  <a:lnTo>
                    <a:pt x="1" y="15689"/>
                  </a:lnTo>
                  <a:lnTo>
                    <a:pt x="9815" y="15689"/>
                  </a:lnTo>
                  <a:lnTo>
                    <a:pt x="9815" y="1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3381863" y="2114475"/>
              <a:ext cx="45350" cy="45350"/>
            </a:xfrm>
            <a:custGeom>
              <a:avLst/>
              <a:gdLst/>
              <a:ahLst/>
              <a:cxnLst/>
              <a:rect l="l" t="t" r="r" b="b"/>
              <a:pathLst>
                <a:path w="1814" h="1814" extrusionOk="0">
                  <a:moveTo>
                    <a:pt x="1" y="1"/>
                  </a:moveTo>
                  <a:lnTo>
                    <a:pt x="1" y="1814"/>
                  </a:lnTo>
                  <a:lnTo>
                    <a:pt x="1814" y="1814"/>
                  </a:lnTo>
                  <a:lnTo>
                    <a:pt x="1814" y="1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3381863" y="2221700"/>
              <a:ext cx="45350" cy="47075"/>
            </a:xfrm>
            <a:custGeom>
              <a:avLst/>
              <a:gdLst/>
              <a:ahLst/>
              <a:cxnLst/>
              <a:rect l="l" t="t" r="r" b="b"/>
              <a:pathLst>
                <a:path w="1814" h="1883" extrusionOk="0">
                  <a:moveTo>
                    <a:pt x="1" y="0"/>
                  </a:moveTo>
                  <a:lnTo>
                    <a:pt x="1" y="1883"/>
                  </a:lnTo>
                  <a:lnTo>
                    <a:pt x="1814" y="1883"/>
                  </a:lnTo>
                  <a:lnTo>
                    <a:pt x="1814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3365313" y="1883950"/>
              <a:ext cx="201775" cy="76300"/>
            </a:xfrm>
            <a:custGeom>
              <a:avLst/>
              <a:gdLst/>
              <a:ahLst/>
              <a:cxnLst/>
              <a:rect l="l" t="t" r="r" b="b"/>
              <a:pathLst>
                <a:path w="8071" h="3052" extrusionOk="0">
                  <a:moveTo>
                    <a:pt x="7409" y="576"/>
                  </a:moveTo>
                  <a:lnTo>
                    <a:pt x="7409" y="2459"/>
                  </a:lnTo>
                  <a:lnTo>
                    <a:pt x="663" y="2459"/>
                  </a:lnTo>
                  <a:lnTo>
                    <a:pt x="663" y="576"/>
                  </a:lnTo>
                  <a:close/>
                  <a:moveTo>
                    <a:pt x="0" y="1"/>
                  </a:moveTo>
                  <a:lnTo>
                    <a:pt x="0" y="3051"/>
                  </a:lnTo>
                  <a:lnTo>
                    <a:pt x="8071" y="3051"/>
                  </a:lnTo>
                  <a:lnTo>
                    <a:pt x="8071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3303863" y="1905750"/>
              <a:ext cx="324675" cy="470225"/>
            </a:xfrm>
            <a:custGeom>
              <a:avLst/>
              <a:gdLst/>
              <a:ahLst/>
              <a:cxnLst/>
              <a:rect l="l" t="t" r="r" b="b"/>
              <a:pathLst>
                <a:path w="12987" h="18809" extrusionOk="0">
                  <a:moveTo>
                    <a:pt x="1" y="0"/>
                  </a:moveTo>
                  <a:lnTo>
                    <a:pt x="1" y="18809"/>
                  </a:lnTo>
                  <a:lnTo>
                    <a:pt x="12987" y="18809"/>
                  </a:lnTo>
                  <a:lnTo>
                    <a:pt x="12987" y="0"/>
                  </a:lnTo>
                  <a:lnTo>
                    <a:pt x="10808" y="0"/>
                  </a:lnTo>
                  <a:lnTo>
                    <a:pt x="10808" y="645"/>
                  </a:lnTo>
                  <a:lnTo>
                    <a:pt x="12342" y="645"/>
                  </a:lnTo>
                  <a:lnTo>
                    <a:pt x="12342" y="18216"/>
                  </a:lnTo>
                  <a:lnTo>
                    <a:pt x="645" y="18216"/>
                  </a:lnTo>
                  <a:lnTo>
                    <a:pt x="645" y="645"/>
                  </a:lnTo>
                  <a:lnTo>
                    <a:pt x="2179" y="645"/>
                  </a:lnTo>
                  <a:lnTo>
                    <a:pt x="2179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3396238" y="1914475"/>
              <a:ext cx="16600" cy="14825"/>
            </a:xfrm>
            <a:custGeom>
              <a:avLst/>
              <a:gdLst/>
              <a:ahLst/>
              <a:cxnLst/>
              <a:rect l="l" t="t" r="r" b="b"/>
              <a:pathLst>
                <a:path w="664" h="593" extrusionOk="0">
                  <a:moveTo>
                    <a:pt x="1" y="0"/>
                  </a:moveTo>
                  <a:lnTo>
                    <a:pt x="1" y="593"/>
                  </a:lnTo>
                  <a:lnTo>
                    <a:pt x="663" y="59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3519563" y="1914475"/>
              <a:ext cx="16600" cy="14825"/>
            </a:xfrm>
            <a:custGeom>
              <a:avLst/>
              <a:gdLst/>
              <a:ahLst/>
              <a:cxnLst/>
              <a:rect l="l" t="t" r="r" b="b"/>
              <a:pathLst>
                <a:path w="664" h="593" extrusionOk="0">
                  <a:moveTo>
                    <a:pt x="1" y="0"/>
                  </a:moveTo>
                  <a:lnTo>
                    <a:pt x="1" y="593"/>
                  </a:lnTo>
                  <a:lnTo>
                    <a:pt x="663" y="59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1"/>
            <p:cNvSpPr/>
            <p:nvPr/>
          </p:nvSpPr>
          <p:spPr>
            <a:xfrm>
              <a:off x="3334363" y="1936250"/>
              <a:ext cx="263675" cy="408800"/>
            </a:xfrm>
            <a:custGeom>
              <a:avLst/>
              <a:gdLst/>
              <a:ahLst/>
              <a:cxnLst/>
              <a:rect l="l" t="t" r="r" b="b"/>
              <a:pathLst>
                <a:path w="10547" h="16352" extrusionOk="0">
                  <a:moveTo>
                    <a:pt x="1" y="1"/>
                  </a:moveTo>
                  <a:lnTo>
                    <a:pt x="1" y="16351"/>
                  </a:lnTo>
                  <a:lnTo>
                    <a:pt x="10547" y="16351"/>
                  </a:lnTo>
                  <a:lnTo>
                    <a:pt x="10547" y="1"/>
                  </a:lnTo>
                  <a:lnTo>
                    <a:pt x="9588" y="1"/>
                  </a:lnTo>
                  <a:lnTo>
                    <a:pt x="9588" y="663"/>
                  </a:lnTo>
                  <a:lnTo>
                    <a:pt x="9884" y="663"/>
                  </a:lnTo>
                  <a:lnTo>
                    <a:pt x="9884" y="15776"/>
                  </a:lnTo>
                  <a:lnTo>
                    <a:pt x="663" y="15776"/>
                  </a:lnTo>
                  <a:lnTo>
                    <a:pt x="663" y="663"/>
                  </a:lnTo>
                  <a:lnTo>
                    <a:pt x="959" y="663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3376213" y="2009025"/>
              <a:ext cx="56225" cy="47100"/>
            </a:xfrm>
            <a:custGeom>
              <a:avLst/>
              <a:gdLst/>
              <a:ahLst/>
              <a:cxnLst/>
              <a:rect l="l" t="t" r="r" b="b"/>
              <a:pathLst>
                <a:path w="2249" h="1884" extrusionOk="0">
                  <a:moveTo>
                    <a:pt x="1813" y="1"/>
                  </a:moveTo>
                  <a:lnTo>
                    <a:pt x="802" y="1012"/>
                  </a:lnTo>
                  <a:lnTo>
                    <a:pt x="436" y="576"/>
                  </a:lnTo>
                  <a:lnTo>
                    <a:pt x="0" y="1012"/>
                  </a:lnTo>
                  <a:lnTo>
                    <a:pt x="802" y="1883"/>
                  </a:lnTo>
                  <a:lnTo>
                    <a:pt x="2249" y="436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3458138" y="2014700"/>
              <a:ext cx="54500" cy="14400"/>
            </a:xfrm>
            <a:custGeom>
              <a:avLst/>
              <a:gdLst/>
              <a:ahLst/>
              <a:cxnLst/>
              <a:rect l="l" t="t" r="r" b="b"/>
              <a:pathLst>
                <a:path w="2180" h="576" extrusionOk="0">
                  <a:moveTo>
                    <a:pt x="0" y="0"/>
                  </a:moveTo>
                  <a:lnTo>
                    <a:pt x="0" y="575"/>
                  </a:lnTo>
                  <a:lnTo>
                    <a:pt x="2179" y="575"/>
                  </a:lnTo>
                  <a:lnTo>
                    <a:pt x="2179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3458138" y="2045200"/>
              <a:ext cx="101550" cy="14850"/>
            </a:xfrm>
            <a:custGeom>
              <a:avLst/>
              <a:gdLst/>
              <a:ahLst/>
              <a:cxnLst/>
              <a:rect l="l" t="t" r="r" b="b"/>
              <a:pathLst>
                <a:path w="4062" h="594" extrusionOk="0">
                  <a:moveTo>
                    <a:pt x="0" y="0"/>
                  </a:moveTo>
                  <a:lnTo>
                    <a:pt x="0" y="593"/>
                  </a:lnTo>
                  <a:lnTo>
                    <a:pt x="4062" y="593"/>
                  </a:lnTo>
                  <a:lnTo>
                    <a:pt x="4062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3458138" y="2121450"/>
              <a:ext cx="54500" cy="16600"/>
            </a:xfrm>
            <a:custGeom>
              <a:avLst/>
              <a:gdLst/>
              <a:ahLst/>
              <a:cxnLst/>
              <a:rect l="l" t="t" r="r" b="b"/>
              <a:pathLst>
                <a:path w="2180" h="664" extrusionOk="0">
                  <a:moveTo>
                    <a:pt x="0" y="1"/>
                  </a:moveTo>
                  <a:lnTo>
                    <a:pt x="0" y="663"/>
                  </a:lnTo>
                  <a:lnTo>
                    <a:pt x="2179" y="663"/>
                  </a:lnTo>
                  <a:lnTo>
                    <a:pt x="2179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3458138" y="2152400"/>
              <a:ext cx="101550" cy="16575"/>
            </a:xfrm>
            <a:custGeom>
              <a:avLst/>
              <a:gdLst/>
              <a:ahLst/>
              <a:cxnLst/>
              <a:rect l="l" t="t" r="r" b="b"/>
              <a:pathLst>
                <a:path w="4062" h="663" extrusionOk="0">
                  <a:moveTo>
                    <a:pt x="0" y="0"/>
                  </a:moveTo>
                  <a:lnTo>
                    <a:pt x="0" y="663"/>
                  </a:lnTo>
                  <a:lnTo>
                    <a:pt x="4062" y="663"/>
                  </a:lnTo>
                  <a:lnTo>
                    <a:pt x="4062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3458138" y="2230400"/>
              <a:ext cx="54500" cy="14850"/>
            </a:xfrm>
            <a:custGeom>
              <a:avLst/>
              <a:gdLst/>
              <a:ahLst/>
              <a:cxnLst/>
              <a:rect l="l" t="t" r="r" b="b"/>
              <a:pathLst>
                <a:path w="2180" h="594" extrusionOk="0">
                  <a:moveTo>
                    <a:pt x="0" y="1"/>
                  </a:moveTo>
                  <a:lnTo>
                    <a:pt x="0" y="593"/>
                  </a:lnTo>
                  <a:lnTo>
                    <a:pt x="2179" y="593"/>
                  </a:lnTo>
                  <a:lnTo>
                    <a:pt x="2179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3458138" y="2261350"/>
              <a:ext cx="101550" cy="14825"/>
            </a:xfrm>
            <a:custGeom>
              <a:avLst/>
              <a:gdLst/>
              <a:ahLst/>
              <a:cxnLst/>
              <a:rect l="l" t="t" r="r" b="b"/>
              <a:pathLst>
                <a:path w="4062" h="593" extrusionOk="0">
                  <a:moveTo>
                    <a:pt x="0" y="0"/>
                  </a:moveTo>
                  <a:lnTo>
                    <a:pt x="0" y="593"/>
                  </a:lnTo>
                  <a:lnTo>
                    <a:pt x="4062" y="593"/>
                  </a:lnTo>
                  <a:lnTo>
                    <a:pt x="4062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3374463" y="2107075"/>
              <a:ext cx="61900" cy="61900"/>
            </a:xfrm>
            <a:custGeom>
              <a:avLst/>
              <a:gdLst/>
              <a:ahLst/>
              <a:cxnLst/>
              <a:rect l="l" t="t" r="r" b="b"/>
              <a:pathLst>
                <a:path w="2476" h="2476" extrusionOk="0">
                  <a:moveTo>
                    <a:pt x="1813" y="576"/>
                  </a:moveTo>
                  <a:lnTo>
                    <a:pt x="1813" y="1813"/>
                  </a:lnTo>
                  <a:lnTo>
                    <a:pt x="576" y="1813"/>
                  </a:lnTo>
                  <a:lnTo>
                    <a:pt x="576" y="576"/>
                  </a:lnTo>
                  <a:close/>
                  <a:moveTo>
                    <a:pt x="0" y="1"/>
                  </a:moveTo>
                  <a:lnTo>
                    <a:pt x="0" y="2476"/>
                  </a:lnTo>
                  <a:lnTo>
                    <a:pt x="2476" y="2476"/>
                  </a:lnTo>
                  <a:lnTo>
                    <a:pt x="2476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3374463" y="2214275"/>
              <a:ext cx="61900" cy="61900"/>
            </a:xfrm>
            <a:custGeom>
              <a:avLst/>
              <a:gdLst/>
              <a:ahLst/>
              <a:cxnLst/>
              <a:rect l="l" t="t" r="r" b="b"/>
              <a:pathLst>
                <a:path w="2476" h="2476" extrusionOk="0">
                  <a:moveTo>
                    <a:pt x="1813" y="646"/>
                  </a:moveTo>
                  <a:lnTo>
                    <a:pt x="1813" y="1883"/>
                  </a:lnTo>
                  <a:lnTo>
                    <a:pt x="576" y="1883"/>
                  </a:lnTo>
                  <a:lnTo>
                    <a:pt x="576" y="646"/>
                  </a:lnTo>
                  <a:close/>
                  <a:moveTo>
                    <a:pt x="0" y="1"/>
                  </a:moveTo>
                  <a:lnTo>
                    <a:pt x="0" y="2476"/>
                  </a:lnTo>
                  <a:lnTo>
                    <a:pt x="2476" y="2476"/>
                  </a:lnTo>
                  <a:lnTo>
                    <a:pt x="2476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2" name="Google Shape;872;p11"/>
          <p:cNvGrpSpPr/>
          <p:nvPr/>
        </p:nvGrpSpPr>
        <p:grpSpPr>
          <a:xfrm>
            <a:off x="2274235" y="1478890"/>
            <a:ext cx="289633" cy="304820"/>
            <a:chOff x="6166938" y="3334675"/>
            <a:chExt cx="492450" cy="493750"/>
          </a:xfrm>
        </p:grpSpPr>
        <p:sp>
          <p:nvSpPr>
            <p:cNvPr id="873" name="Google Shape;873;p11"/>
            <p:cNvSpPr/>
            <p:nvPr/>
          </p:nvSpPr>
          <p:spPr>
            <a:xfrm>
              <a:off x="6172613" y="3481525"/>
              <a:ext cx="40100" cy="346900"/>
            </a:xfrm>
            <a:custGeom>
              <a:avLst/>
              <a:gdLst/>
              <a:ahLst/>
              <a:cxnLst/>
              <a:rect l="l" t="t" r="r" b="b"/>
              <a:pathLst>
                <a:path w="1604" h="13876" extrusionOk="0">
                  <a:moveTo>
                    <a:pt x="0" y="0"/>
                  </a:moveTo>
                  <a:lnTo>
                    <a:pt x="0" y="13876"/>
                  </a:lnTo>
                  <a:lnTo>
                    <a:pt x="1604" y="13876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6212688" y="3450575"/>
              <a:ext cx="37950" cy="377850"/>
            </a:xfrm>
            <a:custGeom>
              <a:avLst/>
              <a:gdLst/>
              <a:ahLst/>
              <a:cxnLst/>
              <a:rect l="l" t="t" r="r" b="b"/>
              <a:pathLst>
                <a:path w="1518" h="15114" extrusionOk="0">
                  <a:moveTo>
                    <a:pt x="1" y="1"/>
                  </a:moveTo>
                  <a:lnTo>
                    <a:pt x="1" y="15114"/>
                  </a:lnTo>
                  <a:lnTo>
                    <a:pt x="1517" y="15114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A8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6250613" y="3420075"/>
              <a:ext cx="408775" cy="408350"/>
            </a:xfrm>
            <a:custGeom>
              <a:avLst/>
              <a:gdLst/>
              <a:ahLst/>
              <a:cxnLst/>
              <a:rect l="l" t="t" r="r" b="b"/>
              <a:pathLst>
                <a:path w="16351" h="16334" extrusionOk="0">
                  <a:moveTo>
                    <a:pt x="0" y="1"/>
                  </a:moveTo>
                  <a:lnTo>
                    <a:pt x="0" y="16334"/>
                  </a:lnTo>
                  <a:lnTo>
                    <a:pt x="16351" y="16334"/>
                  </a:lnTo>
                  <a:lnTo>
                    <a:pt x="16351" y="1"/>
                  </a:lnTo>
                  <a:close/>
                </a:path>
              </a:pathLst>
            </a:custGeom>
            <a:solidFill>
              <a:srgbClr val="4C6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6243213" y="3412675"/>
              <a:ext cx="230975" cy="415750"/>
            </a:xfrm>
            <a:custGeom>
              <a:avLst/>
              <a:gdLst/>
              <a:ahLst/>
              <a:cxnLst/>
              <a:rect l="l" t="t" r="r" b="b"/>
              <a:pathLst>
                <a:path w="9239" h="16630" extrusionOk="0">
                  <a:moveTo>
                    <a:pt x="0" y="0"/>
                  </a:moveTo>
                  <a:lnTo>
                    <a:pt x="0" y="16630"/>
                  </a:lnTo>
                  <a:lnTo>
                    <a:pt x="593" y="16630"/>
                  </a:lnTo>
                  <a:lnTo>
                    <a:pt x="593" y="575"/>
                  </a:lnTo>
                  <a:lnTo>
                    <a:pt x="9239" y="575"/>
                  </a:lnTo>
                  <a:lnTo>
                    <a:pt x="9239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1"/>
            <p:cNvSpPr/>
            <p:nvPr/>
          </p:nvSpPr>
          <p:spPr>
            <a:xfrm>
              <a:off x="6504663" y="3412675"/>
              <a:ext cx="154725" cy="14400"/>
            </a:xfrm>
            <a:custGeom>
              <a:avLst/>
              <a:gdLst/>
              <a:ahLst/>
              <a:cxnLst/>
              <a:rect l="l" t="t" r="r" b="b"/>
              <a:pathLst>
                <a:path w="6189" h="576" extrusionOk="0">
                  <a:moveTo>
                    <a:pt x="1" y="0"/>
                  </a:moveTo>
                  <a:lnTo>
                    <a:pt x="1" y="575"/>
                  </a:lnTo>
                  <a:lnTo>
                    <a:pt x="6189" y="575"/>
                  </a:lnTo>
                  <a:lnTo>
                    <a:pt x="6189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1"/>
            <p:cNvSpPr/>
            <p:nvPr/>
          </p:nvSpPr>
          <p:spPr>
            <a:xfrm>
              <a:off x="6205288" y="3443600"/>
              <a:ext cx="30975" cy="384825"/>
            </a:xfrm>
            <a:custGeom>
              <a:avLst/>
              <a:gdLst/>
              <a:ahLst/>
              <a:cxnLst/>
              <a:rect l="l" t="t" r="r" b="b"/>
              <a:pathLst>
                <a:path w="1239" h="15393" extrusionOk="0">
                  <a:moveTo>
                    <a:pt x="1" y="1"/>
                  </a:moveTo>
                  <a:lnTo>
                    <a:pt x="1" y="15393"/>
                  </a:lnTo>
                  <a:lnTo>
                    <a:pt x="576" y="15393"/>
                  </a:lnTo>
                  <a:lnTo>
                    <a:pt x="576" y="576"/>
                  </a:lnTo>
                  <a:lnTo>
                    <a:pt x="1238" y="576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6166938" y="3474550"/>
              <a:ext cx="30975" cy="353875"/>
            </a:xfrm>
            <a:custGeom>
              <a:avLst/>
              <a:gdLst/>
              <a:ahLst/>
              <a:cxnLst/>
              <a:rect l="l" t="t" r="r" b="b"/>
              <a:pathLst>
                <a:path w="1239" h="14155" extrusionOk="0">
                  <a:moveTo>
                    <a:pt x="1" y="0"/>
                  </a:moveTo>
                  <a:lnTo>
                    <a:pt x="1" y="14155"/>
                  </a:lnTo>
                  <a:lnTo>
                    <a:pt x="593" y="14155"/>
                  </a:lnTo>
                  <a:lnTo>
                    <a:pt x="593" y="576"/>
                  </a:lnTo>
                  <a:lnTo>
                    <a:pt x="1238" y="576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6404888" y="3450575"/>
              <a:ext cx="14825" cy="231000"/>
            </a:xfrm>
            <a:custGeom>
              <a:avLst/>
              <a:gdLst/>
              <a:ahLst/>
              <a:cxnLst/>
              <a:rect l="l" t="t" r="r" b="b"/>
              <a:pathLst>
                <a:path w="593" h="9240" extrusionOk="0">
                  <a:moveTo>
                    <a:pt x="0" y="1"/>
                  </a:moveTo>
                  <a:lnTo>
                    <a:pt x="0" y="8803"/>
                  </a:lnTo>
                  <a:lnTo>
                    <a:pt x="593" y="9239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rgbClr val="FF9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6366963" y="3334675"/>
              <a:ext cx="130750" cy="370425"/>
            </a:xfrm>
            <a:custGeom>
              <a:avLst/>
              <a:gdLst/>
              <a:ahLst/>
              <a:cxnLst/>
              <a:rect l="l" t="t" r="r" b="b"/>
              <a:pathLst>
                <a:path w="5230" h="14817" extrusionOk="0">
                  <a:moveTo>
                    <a:pt x="2615" y="0"/>
                  </a:moveTo>
                  <a:cubicBezTo>
                    <a:pt x="1151" y="0"/>
                    <a:pt x="1" y="1151"/>
                    <a:pt x="1" y="2615"/>
                  </a:cubicBezTo>
                  <a:lnTo>
                    <a:pt x="1" y="2754"/>
                  </a:lnTo>
                  <a:lnTo>
                    <a:pt x="576" y="2754"/>
                  </a:lnTo>
                  <a:lnTo>
                    <a:pt x="576" y="2615"/>
                  </a:lnTo>
                  <a:cubicBezTo>
                    <a:pt x="576" y="1517"/>
                    <a:pt x="1517" y="645"/>
                    <a:pt x="2615" y="645"/>
                  </a:cubicBezTo>
                  <a:cubicBezTo>
                    <a:pt x="3696" y="645"/>
                    <a:pt x="4637" y="1517"/>
                    <a:pt x="4637" y="2615"/>
                  </a:cubicBezTo>
                  <a:lnTo>
                    <a:pt x="4637" y="12777"/>
                  </a:lnTo>
                  <a:cubicBezTo>
                    <a:pt x="4637" y="13579"/>
                    <a:pt x="3992" y="14224"/>
                    <a:pt x="3260" y="14224"/>
                  </a:cubicBezTo>
                  <a:cubicBezTo>
                    <a:pt x="2458" y="14224"/>
                    <a:pt x="1813" y="13579"/>
                    <a:pt x="1813" y="12777"/>
                  </a:cubicBezTo>
                  <a:lnTo>
                    <a:pt x="1813" y="4637"/>
                  </a:lnTo>
                  <a:lnTo>
                    <a:pt x="1238" y="4637"/>
                  </a:lnTo>
                  <a:lnTo>
                    <a:pt x="1238" y="12777"/>
                  </a:lnTo>
                  <a:cubicBezTo>
                    <a:pt x="1238" y="13945"/>
                    <a:pt x="2110" y="14816"/>
                    <a:pt x="3260" y="14816"/>
                  </a:cubicBezTo>
                  <a:cubicBezTo>
                    <a:pt x="4358" y="14816"/>
                    <a:pt x="5230" y="13945"/>
                    <a:pt x="5230" y="12777"/>
                  </a:cubicBezTo>
                  <a:lnTo>
                    <a:pt x="5230" y="2615"/>
                  </a:lnTo>
                  <a:cubicBezTo>
                    <a:pt x="5230" y="1151"/>
                    <a:pt x="4062" y="0"/>
                    <a:pt x="2615" y="0"/>
                  </a:cubicBezTo>
                  <a:close/>
                </a:path>
              </a:pathLst>
            </a:custGeom>
            <a:solidFill>
              <a:srgbClr val="000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62258-1014-4C0E-A658-62AA6E69C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07" y="239802"/>
            <a:ext cx="19429615" cy="137428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14BE76-9765-445D-BA95-AD44A7FAD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9045" y="416785"/>
            <a:ext cx="18371415" cy="12994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92C75-6722-4972-A403-1BCDF5680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09" y="-3191147"/>
            <a:ext cx="15877246" cy="11230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F3FF"/>
      </a:lt2>
      <a:accent1>
        <a:srgbClr val="4C64D8"/>
      </a:accent1>
      <a:accent2>
        <a:srgbClr val="FFE599"/>
      </a:accent2>
      <a:accent3>
        <a:srgbClr val="FF952B"/>
      </a:accent3>
      <a:accent4>
        <a:srgbClr val="D5E6FC"/>
      </a:accent4>
      <a:accent5>
        <a:srgbClr val="00004D"/>
      </a:accent5>
      <a:accent6>
        <a:srgbClr val="A8CFFF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500</Words>
  <Application>Microsoft Office PowerPoint</Application>
  <PresentationFormat>On-screen Show (16:9)</PresentationFormat>
  <Paragraphs>144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Century Gothic</vt:lpstr>
      <vt:lpstr>Didact Gothic</vt:lpstr>
      <vt:lpstr>Aldrich</vt:lpstr>
      <vt:lpstr>Arial</vt:lpstr>
      <vt:lpstr>PT Sans</vt:lpstr>
      <vt:lpstr>Virtual Slides for Education Day by Slidesgo</vt:lpstr>
      <vt:lpstr>1º Status Report (GPN/SGE/PGP)</vt:lpstr>
      <vt:lpstr>EQUIPE 02</vt:lpstr>
      <vt:lpstr>Contexto</vt:lpstr>
      <vt:lpstr>Contexto: Principais Atores</vt:lpstr>
      <vt:lpstr>PowerPoint Presentation</vt:lpstr>
      <vt:lpstr>Modelagem BPMN do processo AS-IS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Os problemas - Visão do Cliente</vt:lpstr>
      <vt:lpstr>Os problemas - Visão dos Usuários</vt:lpstr>
      <vt:lpstr>Proposta de solução! (Resultados Esperados)</vt:lpstr>
      <vt:lpstr>Proposta de solução! (Resultados Esperados)</vt:lpstr>
      <vt:lpstr>PowerPoint Presentation</vt:lpstr>
      <vt:lpstr>PowerPoint Presentation</vt:lpstr>
      <vt:lpstr>O Processo de gerenciamento do projeto: Ferramentas Utilizadas</vt:lpstr>
      <vt:lpstr>Analise das atividades planejadas vs realizadas</vt:lpstr>
      <vt:lpstr>Analise das atividades planejadas vs realizadas</vt:lpstr>
      <vt:lpstr>Analise das atividades planejadas vs realizadas</vt:lpstr>
      <vt:lpstr>Metodologia - O relacionamento com os stakeholders</vt:lpstr>
      <vt:lpstr>Metodologia - Pontos fortes</vt:lpstr>
      <vt:lpstr>Metodologia - Pontos de melhoria</vt:lpstr>
      <vt:lpstr>Fim!  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1º Status Report (GPN/SGE/PGP)</dc:title>
  <dc:creator>Gustavo Nascimento</dc:creator>
  <cp:lastModifiedBy>Gustavo Nascimento</cp:lastModifiedBy>
  <cp:revision>10</cp:revision>
  <dcterms:modified xsi:type="dcterms:W3CDTF">2021-11-04T21:07:22Z</dcterms:modified>
</cp:coreProperties>
</file>